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8"/>
  </p:notesMasterIdLst>
  <p:sldIdLst>
    <p:sldId id="2113" r:id="rId5"/>
    <p:sldId id="2114" r:id="rId6"/>
    <p:sldId id="2127" r:id="rId7"/>
    <p:sldId id="2128" r:id="rId8"/>
    <p:sldId id="2146" r:id="rId9"/>
    <p:sldId id="277" r:id="rId10"/>
    <p:sldId id="2129" r:id="rId11"/>
    <p:sldId id="2130" r:id="rId12"/>
    <p:sldId id="2131" r:id="rId13"/>
    <p:sldId id="2132" r:id="rId14"/>
    <p:sldId id="2145" r:id="rId15"/>
    <p:sldId id="2134" r:id="rId16"/>
    <p:sldId id="280" r:id="rId17"/>
  </p:sldIdLst>
  <p:sldSz cx="12192000" cy="6858000"/>
  <p:notesSz cx="6858000" cy="9144000"/>
  <p:embeddedFontLst>
    <p:embeddedFont>
      <p:font typeface="Arial Black" panose="020B0A04020102020204" pitchFamily="34" charset="0"/>
      <p:bold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3645"/>
    <a:srgbClr val="262626"/>
    <a:srgbClr val="000000"/>
    <a:srgbClr val="2621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750" autoAdjust="0"/>
    <p:restoredTop sz="92378" autoAdjust="0"/>
  </p:normalViewPr>
  <p:slideViewPr>
    <p:cSldViewPr snapToGrid="0">
      <p:cViewPr varScale="1">
        <p:scale>
          <a:sx n="67" d="100"/>
          <a:sy n="67" d="100"/>
        </p:scale>
        <p:origin x="216" y="48"/>
      </p:cViewPr>
      <p:guideLst>
        <p:guide orient="horz" pos="2160"/>
        <p:guide pos="3840"/>
      </p:guideLst>
    </p:cSldViewPr>
  </p:slideViewPr>
  <p:notesTextViewPr>
    <p:cViewPr>
      <p:scale>
        <a:sx n="1" d="1"/>
        <a:sy n="1" d="1"/>
      </p:scale>
      <p:origin x="0" y="0"/>
    </p:cViewPr>
  </p:notesTextViewPr>
  <p:sorterViewPr>
    <p:cViewPr>
      <p:scale>
        <a:sx n="100" d="100"/>
        <a:sy n="100" d="100"/>
      </p:scale>
      <p:origin x="0" y="-12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ny Wesley" userId="fb082688-2c12-4c1a-9e79-1c1005e64f6e" providerId="ADAL" clId="{0E7CB0C1-459F-4DA0-994A-2EFC05494C7F}"/>
    <pc:docChg chg="modSld sldOrd">
      <pc:chgData name="Tony Wesley" userId="fb082688-2c12-4c1a-9e79-1c1005e64f6e" providerId="ADAL" clId="{0E7CB0C1-459F-4DA0-994A-2EFC05494C7F}" dt="2023-07-10T15:21:30.053" v="1"/>
      <pc:docMkLst>
        <pc:docMk/>
      </pc:docMkLst>
      <pc:sldChg chg="ord">
        <pc:chgData name="Tony Wesley" userId="fb082688-2c12-4c1a-9e79-1c1005e64f6e" providerId="ADAL" clId="{0E7CB0C1-459F-4DA0-994A-2EFC05494C7F}" dt="2023-07-10T15:21:30.053" v="1"/>
        <pc:sldMkLst>
          <pc:docMk/>
          <pc:sldMk cId="110444186" sldId="212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DB9FB2-17A1-49CC-A54B-8087E1831851}" type="datetimeFigureOut">
              <a:rPr lang="en-US" smtClean="0"/>
              <a:t>7/10/2023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B3ACBA-7193-48F5-98FB-7F56D33FBCB5}" type="slidenum">
              <a:rPr lang="en-US" smtClean="0"/>
              <a:t>‹#›</a:t>
            </a:fld>
            <a:endParaRPr lang="en-US"/>
          </a:p>
        </p:txBody>
      </p:sp>
    </p:spTree>
    <p:extLst>
      <p:ext uri="{BB962C8B-B14F-4D97-AF65-F5344CB8AC3E}">
        <p14:creationId xmlns:p14="http://schemas.microsoft.com/office/powerpoint/2010/main" val="485709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B3ACBA-7193-48F5-98FB-7F56D33FBCB5}" type="slidenum">
              <a:rPr lang="en-US" smtClean="0"/>
              <a:t>3</a:t>
            </a:fld>
            <a:endParaRPr lang="en-US"/>
          </a:p>
        </p:txBody>
      </p:sp>
    </p:spTree>
    <p:extLst>
      <p:ext uri="{BB962C8B-B14F-4D97-AF65-F5344CB8AC3E}">
        <p14:creationId xmlns:p14="http://schemas.microsoft.com/office/powerpoint/2010/main" val="764216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2CBB3-A6E4-41D9-B129-F536591880C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A9CD23-F904-44BC-9B88-C91E0302DF0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C7889F-96DB-435C-B4FE-23CE6CF812F1}"/>
              </a:ext>
            </a:extLst>
          </p:cNvPr>
          <p:cNvSpPr>
            <a:spLocks noGrp="1"/>
          </p:cNvSpPr>
          <p:nvPr>
            <p:ph type="dt" sz="half" idx="10"/>
          </p:nvPr>
        </p:nvSpPr>
        <p:spPr/>
        <p:txBody>
          <a:bodyPr/>
          <a:lstStyle/>
          <a:p>
            <a:r>
              <a:rPr lang="en-US"/>
              <a:t>10/22/2019</a:t>
            </a:r>
          </a:p>
        </p:txBody>
      </p:sp>
      <p:sp>
        <p:nvSpPr>
          <p:cNvPr id="5" name="Footer Placeholder 4">
            <a:extLst>
              <a:ext uri="{FF2B5EF4-FFF2-40B4-BE49-F238E27FC236}">
                <a16:creationId xmlns:a16="http://schemas.microsoft.com/office/drawing/2014/main" id="{5FE0528F-CFC2-4BDF-A57F-41328FD9DA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2AB2CA-112D-4281-BAA8-26E4A2D7C7B0}"/>
              </a:ext>
            </a:extLst>
          </p:cNvPr>
          <p:cNvSpPr>
            <a:spLocks noGrp="1"/>
          </p:cNvSpPr>
          <p:nvPr>
            <p:ph type="sldNum" sz="quarter" idx="12"/>
          </p:nvPr>
        </p:nvSpPr>
        <p:spPr/>
        <p:txBody>
          <a:bodyPr/>
          <a:lstStyle/>
          <a:p>
            <a:fld id="{D8DB6007-5DE9-4C65-92A0-1A2561259B6C}" type="slidenum">
              <a:rPr lang="en-US" smtClean="0"/>
              <a:t>‹#›</a:t>
            </a:fld>
            <a:endParaRPr lang="en-US"/>
          </a:p>
        </p:txBody>
      </p:sp>
    </p:spTree>
    <p:extLst>
      <p:ext uri="{BB962C8B-B14F-4D97-AF65-F5344CB8AC3E}">
        <p14:creationId xmlns:p14="http://schemas.microsoft.com/office/powerpoint/2010/main" val="4171457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5EE83-47BF-407E-8DC3-AC697D437BB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44C452-0D16-4BCA-B502-EE17B128DA7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9ED40D-B6EC-4EAB-AA4F-EF9C9DDFCDA3}"/>
              </a:ext>
            </a:extLst>
          </p:cNvPr>
          <p:cNvSpPr>
            <a:spLocks noGrp="1"/>
          </p:cNvSpPr>
          <p:nvPr>
            <p:ph type="dt" sz="half" idx="10"/>
          </p:nvPr>
        </p:nvSpPr>
        <p:spPr/>
        <p:txBody>
          <a:bodyPr/>
          <a:lstStyle/>
          <a:p>
            <a:r>
              <a:rPr lang="en-US"/>
              <a:t>10/22/2019</a:t>
            </a:r>
          </a:p>
        </p:txBody>
      </p:sp>
      <p:sp>
        <p:nvSpPr>
          <p:cNvPr id="5" name="Footer Placeholder 4">
            <a:extLst>
              <a:ext uri="{FF2B5EF4-FFF2-40B4-BE49-F238E27FC236}">
                <a16:creationId xmlns:a16="http://schemas.microsoft.com/office/drawing/2014/main" id="{32FF9E3C-3BA3-4246-B374-777DE4E6A3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EFC266-4146-49AF-9AE0-90AF84158FA6}"/>
              </a:ext>
            </a:extLst>
          </p:cNvPr>
          <p:cNvSpPr>
            <a:spLocks noGrp="1"/>
          </p:cNvSpPr>
          <p:nvPr>
            <p:ph type="sldNum" sz="quarter" idx="12"/>
          </p:nvPr>
        </p:nvSpPr>
        <p:spPr/>
        <p:txBody>
          <a:bodyPr/>
          <a:lstStyle/>
          <a:p>
            <a:fld id="{D8DB6007-5DE9-4C65-92A0-1A2561259B6C}" type="slidenum">
              <a:rPr lang="en-US" smtClean="0"/>
              <a:t>‹#›</a:t>
            </a:fld>
            <a:endParaRPr lang="en-US"/>
          </a:p>
        </p:txBody>
      </p:sp>
    </p:spTree>
    <p:extLst>
      <p:ext uri="{BB962C8B-B14F-4D97-AF65-F5344CB8AC3E}">
        <p14:creationId xmlns:p14="http://schemas.microsoft.com/office/powerpoint/2010/main" val="1199575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D606DA-4BAD-4965-8A09-6DA8692F08B3}"/>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137AF1-FBC1-45B2-9169-A3CD5702807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91DFE4-690C-4C9D-9DED-C71E3C034B1A}"/>
              </a:ext>
            </a:extLst>
          </p:cNvPr>
          <p:cNvSpPr>
            <a:spLocks noGrp="1"/>
          </p:cNvSpPr>
          <p:nvPr>
            <p:ph type="dt" sz="half" idx="10"/>
          </p:nvPr>
        </p:nvSpPr>
        <p:spPr/>
        <p:txBody>
          <a:bodyPr/>
          <a:lstStyle/>
          <a:p>
            <a:r>
              <a:rPr lang="en-US"/>
              <a:t>10/22/2019</a:t>
            </a:r>
          </a:p>
        </p:txBody>
      </p:sp>
      <p:sp>
        <p:nvSpPr>
          <p:cNvPr id="5" name="Footer Placeholder 4">
            <a:extLst>
              <a:ext uri="{FF2B5EF4-FFF2-40B4-BE49-F238E27FC236}">
                <a16:creationId xmlns:a16="http://schemas.microsoft.com/office/drawing/2014/main" id="{0A7DF5CB-711D-4C30-AA75-7F6F336251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BFC50-2F51-488A-AD74-0581A091C7E8}"/>
              </a:ext>
            </a:extLst>
          </p:cNvPr>
          <p:cNvSpPr>
            <a:spLocks noGrp="1"/>
          </p:cNvSpPr>
          <p:nvPr>
            <p:ph type="sldNum" sz="quarter" idx="12"/>
          </p:nvPr>
        </p:nvSpPr>
        <p:spPr/>
        <p:txBody>
          <a:bodyPr/>
          <a:lstStyle/>
          <a:p>
            <a:fld id="{D8DB6007-5DE9-4C65-92A0-1A2561259B6C}" type="slidenum">
              <a:rPr lang="en-US" smtClean="0"/>
              <a:t>‹#›</a:t>
            </a:fld>
            <a:endParaRPr lang="en-US"/>
          </a:p>
        </p:txBody>
      </p:sp>
    </p:spTree>
    <p:extLst>
      <p:ext uri="{BB962C8B-B14F-4D97-AF65-F5344CB8AC3E}">
        <p14:creationId xmlns:p14="http://schemas.microsoft.com/office/powerpoint/2010/main" val="3341436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Whit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5636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3CDDB-0C66-40BB-A861-116752279E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B9C3AB7-73F1-46A1-926B-0EB26840895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1B156-6562-44F2-8ACF-DCACFBE3E51A}"/>
              </a:ext>
            </a:extLst>
          </p:cNvPr>
          <p:cNvSpPr>
            <a:spLocks noGrp="1"/>
          </p:cNvSpPr>
          <p:nvPr>
            <p:ph type="dt" sz="half" idx="10"/>
          </p:nvPr>
        </p:nvSpPr>
        <p:spPr/>
        <p:txBody>
          <a:bodyPr/>
          <a:lstStyle/>
          <a:p>
            <a:r>
              <a:rPr lang="en-US"/>
              <a:t>10/22/2019</a:t>
            </a:r>
          </a:p>
        </p:txBody>
      </p:sp>
      <p:sp>
        <p:nvSpPr>
          <p:cNvPr id="5" name="Footer Placeholder 4">
            <a:extLst>
              <a:ext uri="{FF2B5EF4-FFF2-40B4-BE49-F238E27FC236}">
                <a16:creationId xmlns:a16="http://schemas.microsoft.com/office/drawing/2014/main" id="{74053A0A-0DC6-4FDF-8F42-0ED0253EC2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EC380D-3DAF-4DAF-BAF6-FC4570A94462}"/>
              </a:ext>
            </a:extLst>
          </p:cNvPr>
          <p:cNvSpPr>
            <a:spLocks noGrp="1"/>
          </p:cNvSpPr>
          <p:nvPr>
            <p:ph type="sldNum" sz="quarter" idx="12"/>
          </p:nvPr>
        </p:nvSpPr>
        <p:spPr/>
        <p:txBody>
          <a:bodyPr/>
          <a:lstStyle/>
          <a:p>
            <a:fld id="{D8DB6007-5DE9-4C65-92A0-1A2561259B6C}" type="slidenum">
              <a:rPr lang="en-US" smtClean="0"/>
              <a:t>‹#›</a:t>
            </a:fld>
            <a:endParaRPr lang="en-US"/>
          </a:p>
        </p:txBody>
      </p:sp>
    </p:spTree>
    <p:extLst>
      <p:ext uri="{BB962C8B-B14F-4D97-AF65-F5344CB8AC3E}">
        <p14:creationId xmlns:p14="http://schemas.microsoft.com/office/powerpoint/2010/main" val="4218185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6A6E5-F2C3-49EC-AB71-0F6046731DE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92A305-FA63-475A-82AB-6293F9B502A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4B0263-B2E1-4268-8766-59DAB0155AFD}"/>
              </a:ext>
            </a:extLst>
          </p:cNvPr>
          <p:cNvSpPr>
            <a:spLocks noGrp="1"/>
          </p:cNvSpPr>
          <p:nvPr>
            <p:ph type="dt" sz="half" idx="10"/>
          </p:nvPr>
        </p:nvSpPr>
        <p:spPr/>
        <p:txBody>
          <a:bodyPr/>
          <a:lstStyle/>
          <a:p>
            <a:r>
              <a:rPr lang="en-US"/>
              <a:t>10/22/2019</a:t>
            </a:r>
          </a:p>
        </p:txBody>
      </p:sp>
      <p:sp>
        <p:nvSpPr>
          <p:cNvPr id="5" name="Footer Placeholder 4">
            <a:extLst>
              <a:ext uri="{FF2B5EF4-FFF2-40B4-BE49-F238E27FC236}">
                <a16:creationId xmlns:a16="http://schemas.microsoft.com/office/drawing/2014/main" id="{8A9546CA-A6A1-41E0-9F4A-7A468299AC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785C46-24C6-4160-8276-D895E96E570C}"/>
              </a:ext>
            </a:extLst>
          </p:cNvPr>
          <p:cNvSpPr>
            <a:spLocks noGrp="1"/>
          </p:cNvSpPr>
          <p:nvPr>
            <p:ph type="sldNum" sz="quarter" idx="12"/>
          </p:nvPr>
        </p:nvSpPr>
        <p:spPr/>
        <p:txBody>
          <a:bodyPr/>
          <a:lstStyle/>
          <a:p>
            <a:fld id="{D8DB6007-5DE9-4C65-92A0-1A2561259B6C}" type="slidenum">
              <a:rPr lang="en-US" smtClean="0"/>
              <a:t>‹#›</a:t>
            </a:fld>
            <a:endParaRPr lang="en-US"/>
          </a:p>
        </p:txBody>
      </p:sp>
    </p:spTree>
    <p:extLst>
      <p:ext uri="{BB962C8B-B14F-4D97-AF65-F5344CB8AC3E}">
        <p14:creationId xmlns:p14="http://schemas.microsoft.com/office/powerpoint/2010/main" val="483088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26604-FE39-4791-AB16-829DE44B51C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3A61DCB-D52D-4CFC-8555-AACD36DC381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18B3EB-C42E-4743-BA7D-89BF05AB17F9}"/>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7BB286-B120-4A59-8950-CE543DBBC4FA}"/>
              </a:ext>
            </a:extLst>
          </p:cNvPr>
          <p:cNvSpPr>
            <a:spLocks noGrp="1"/>
          </p:cNvSpPr>
          <p:nvPr>
            <p:ph type="dt" sz="half" idx="10"/>
          </p:nvPr>
        </p:nvSpPr>
        <p:spPr/>
        <p:txBody>
          <a:bodyPr/>
          <a:lstStyle/>
          <a:p>
            <a:r>
              <a:rPr lang="en-US"/>
              <a:t>10/22/2019</a:t>
            </a:r>
          </a:p>
        </p:txBody>
      </p:sp>
      <p:sp>
        <p:nvSpPr>
          <p:cNvPr id="6" name="Footer Placeholder 5">
            <a:extLst>
              <a:ext uri="{FF2B5EF4-FFF2-40B4-BE49-F238E27FC236}">
                <a16:creationId xmlns:a16="http://schemas.microsoft.com/office/drawing/2014/main" id="{D23C4902-2A9E-4AA3-A043-442BC7F8E5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932FEB-8A04-436F-948B-400A60025504}"/>
              </a:ext>
            </a:extLst>
          </p:cNvPr>
          <p:cNvSpPr>
            <a:spLocks noGrp="1"/>
          </p:cNvSpPr>
          <p:nvPr>
            <p:ph type="sldNum" sz="quarter" idx="12"/>
          </p:nvPr>
        </p:nvSpPr>
        <p:spPr/>
        <p:txBody>
          <a:bodyPr/>
          <a:lstStyle/>
          <a:p>
            <a:fld id="{D8DB6007-5DE9-4C65-92A0-1A2561259B6C}" type="slidenum">
              <a:rPr lang="en-US" smtClean="0"/>
              <a:t>‹#›</a:t>
            </a:fld>
            <a:endParaRPr lang="en-US"/>
          </a:p>
        </p:txBody>
      </p:sp>
    </p:spTree>
    <p:extLst>
      <p:ext uri="{BB962C8B-B14F-4D97-AF65-F5344CB8AC3E}">
        <p14:creationId xmlns:p14="http://schemas.microsoft.com/office/powerpoint/2010/main" val="706200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9F04D-78F4-4D2E-A1AE-40F39598393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E5A0C32-AE2A-4C45-AABA-6586D447C0D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1B6942-8D77-4E93-807A-87F11D0106B1}"/>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4368E5-212A-48F2-9E8D-5D32E763CF2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71AADB-E33D-4FA0-BAD2-C9261687FE2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080203-E0B2-4A4E-BF09-64C01749B549}"/>
              </a:ext>
            </a:extLst>
          </p:cNvPr>
          <p:cNvSpPr>
            <a:spLocks noGrp="1"/>
          </p:cNvSpPr>
          <p:nvPr>
            <p:ph type="dt" sz="half" idx="10"/>
          </p:nvPr>
        </p:nvSpPr>
        <p:spPr/>
        <p:txBody>
          <a:bodyPr/>
          <a:lstStyle/>
          <a:p>
            <a:r>
              <a:rPr lang="en-US"/>
              <a:t>10/22/2019</a:t>
            </a:r>
          </a:p>
        </p:txBody>
      </p:sp>
      <p:sp>
        <p:nvSpPr>
          <p:cNvPr id="8" name="Footer Placeholder 7">
            <a:extLst>
              <a:ext uri="{FF2B5EF4-FFF2-40B4-BE49-F238E27FC236}">
                <a16:creationId xmlns:a16="http://schemas.microsoft.com/office/drawing/2014/main" id="{7C986982-2057-4D9A-919A-0DEF0CDF30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EB7C58-170B-47D0-A916-B732FF2EAB01}"/>
              </a:ext>
            </a:extLst>
          </p:cNvPr>
          <p:cNvSpPr>
            <a:spLocks noGrp="1"/>
          </p:cNvSpPr>
          <p:nvPr>
            <p:ph type="sldNum" sz="quarter" idx="12"/>
          </p:nvPr>
        </p:nvSpPr>
        <p:spPr/>
        <p:txBody>
          <a:bodyPr/>
          <a:lstStyle/>
          <a:p>
            <a:fld id="{D8DB6007-5DE9-4C65-92A0-1A2561259B6C}" type="slidenum">
              <a:rPr lang="en-US" smtClean="0"/>
              <a:t>‹#›</a:t>
            </a:fld>
            <a:endParaRPr lang="en-US"/>
          </a:p>
        </p:txBody>
      </p:sp>
    </p:spTree>
    <p:extLst>
      <p:ext uri="{BB962C8B-B14F-4D97-AF65-F5344CB8AC3E}">
        <p14:creationId xmlns:p14="http://schemas.microsoft.com/office/powerpoint/2010/main" val="941580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4D601-6434-4090-A364-A3A054E0C30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B413160-73C0-42DC-BE16-ED0566795836}"/>
              </a:ext>
            </a:extLst>
          </p:cNvPr>
          <p:cNvSpPr>
            <a:spLocks noGrp="1"/>
          </p:cNvSpPr>
          <p:nvPr>
            <p:ph type="dt" sz="half" idx="10"/>
          </p:nvPr>
        </p:nvSpPr>
        <p:spPr/>
        <p:txBody>
          <a:bodyPr/>
          <a:lstStyle/>
          <a:p>
            <a:r>
              <a:rPr lang="en-US"/>
              <a:t>10/22/2019</a:t>
            </a:r>
          </a:p>
        </p:txBody>
      </p:sp>
      <p:sp>
        <p:nvSpPr>
          <p:cNvPr id="4" name="Footer Placeholder 3">
            <a:extLst>
              <a:ext uri="{FF2B5EF4-FFF2-40B4-BE49-F238E27FC236}">
                <a16:creationId xmlns:a16="http://schemas.microsoft.com/office/drawing/2014/main" id="{AE4481FE-915C-4931-B462-3377FE2C87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0187DC-8D67-4EC5-85E7-F75C85E3B8F3}"/>
              </a:ext>
            </a:extLst>
          </p:cNvPr>
          <p:cNvSpPr>
            <a:spLocks noGrp="1"/>
          </p:cNvSpPr>
          <p:nvPr>
            <p:ph type="sldNum" sz="quarter" idx="12"/>
          </p:nvPr>
        </p:nvSpPr>
        <p:spPr/>
        <p:txBody>
          <a:bodyPr/>
          <a:lstStyle/>
          <a:p>
            <a:fld id="{D8DB6007-5DE9-4C65-92A0-1A2561259B6C}" type="slidenum">
              <a:rPr lang="en-US" smtClean="0"/>
              <a:t>‹#›</a:t>
            </a:fld>
            <a:endParaRPr lang="en-US"/>
          </a:p>
        </p:txBody>
      </p:sp>
    </p:spTree>
    <p:extLst>
      <p:ext uri="{BB962C8B-B14F-4D97-AF65-F5344CB8AC3E}">
        <p14:creationId xmlns:p14="http://schemas.microsoft.com/office/powerpoint/2010/main" val="3646622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5D1CCC-0674-4C53-BCBB-34B1F4D0F61D}"/>
              </a:ext>
            </a:extLst>
          </p:cNvPr>
          <p:cNvSpPr>
            <a:spLocks noGrp="1"/>
          </p:cNvSpPr>
          <p:nvPr>
            <p:ph type="dt" sz="half" idx="10"/>
          </p:nvPr>
        </p:nvSpPr>
        <p:spPr/>
        <p:txBody>
          <a:bodyPr/>
          <a:lstStyle/>
          <a:p>
            <a:r>
              <a:rPr lang="en-US"/>
              <a:t>10/22/2019</a:t>
            </a:r>
          </a:p>
        </p:txBody>
      </p:sp>
      <p:sp>
        <p:nvSpPr>
          <p:cNvPr id="3" name="Footer Placeholder 2">
            <a:extLst>
              <a:ext uri="{FF2B5EF4-FFF2-40B4-BE49-F238E27FC236}">
                <a16:creationId xmlns:a16="http://schemas.microsoft.com/office/drawing/2014/main" id="{BC52F614-F42B-4EFA-8CA8-10787332D6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004709-ED46-4456-BA1C-64BBBC4FAFC1}"/>
              </a:ext>
            </a:extLst>
          </p:cNvPr>
          <p:cNvSpPr>
            <a:spLocks noGrp="1"/>
          </p:cNvSpPr>
          <p:nvPr>
            <p:ph type="sldNum" sz="quarter" idx="12"/>
          </p:nvPr>
        </p:nvSpPr>
        <p:spPr/>
        <p:txBody>
          <a:bodyPr/>
          <a:lstStyle/>
          <a:p>
            <a:fld id="{D8DB6007-5DE9-4C65-92A0-1A2561259B6C}" type="slidenum">
              <a:rPr lang="en-US" smtClean="0"/>
              <a:t>‹#›</a:t>
            </a:fld>
            <a:endParaRPr lang="en-US"/>
          </a:p>
        </p:txBody>
      </p:sp>
    </p:spTree>
    <p:extLst>
      <p:ext uri="{BB962C8B-B14F-4D97-AF65-F5344CB8AC3E}">
        <p14:creationId xmlns:p14="http://schemas.microsoft.com/office/powerpoint/2010/main" val="3703716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5C75-4049-4F7D-9F39-31A8375A616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001F4E-98A5-4E4C-BC84-01ABCE016F4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F14C1E-F37B-43AD-94A6-3828306CE23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06EB77-CC6E-4EFD-81A9-FBCC8423E6A6}"/>
              </a:ext>
            </a:extLst>
          </p:cNvPr>
          <p:cNvSpPr>
            <a:spLocks noGrp="1"/>
          </p:cNvSpPr>
          <p:nvPr>
            <p:ph type="dt" sz="half" idx="10"/>
          </p:nvPr>
        </p:nvSpPr>
        <p:spPr/>
        <p:txBody>
          <a:bodyPr/>
          <a:lstStyle/>
          <a:p>
            <a:r>
              <a:rPr lang="en-US"/>
              <a:t>10/22/2019</a:t>
            </a:r>
          </a:p>
        </p:txBody>
      </p:sp>
      <p:sp>
        <p:nvSpPr>
          <p:cNvPr id="6" name="Footer Placeholder 5">
            <a:extLst>
              <a:ext uri="{FF2B5EF4-FFF2-40B4-BE49-F238E27FC236}">
                <a16:creationId xmlns:a16="http://schemas.microsoft.com/office/drawing/2014/main" id="{AF719FA1-898B-4711-9DB6-417E1A592D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B84E04-7258-49EE-A2A5-81A0641CFF00}"/>
              </a:ext>
            </a:extLst>
          </p:cNvPr>
          <p:cNvSpPr>
            <a:spLocks noGrp="1"/>
          </p:cNvSpPr>
          <p:nvPr>
            <p:ph type="sldNum" sz="quarter" idx="12"/>
          </p:nvPr>
        </p:nvSpPr>
        <p:spPr/>
        <p:txBody>
          <a:bodyPr/>
          <a:lstStyle/>
          <a:p>
            <a:fld id="{D8DB6007-5DE9-4C65-92A0-1A2561259B6C}" type="slidenum">
              <a:rPr lang="en-US" smtClean="0"/>
              <a:t>‹#›</a:t>
            </a:fld>
            <a:endParaRPr lang="en-US"/>
          </a:p>
        </p:txBody>
      </p:sp>
    </p:spTree>
    <p:extLst>
      <p:ext uri="{BB962C8B-B14F-4D97-AF65-F5344CB8AC3E}">
        <p14:creationId xmlns:p14="http://schemas.microsoft.com/office/powerpoint/2010/main" val="2389403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5AD4E-BB0A-4886-A92E-1B94101C8E1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E352B7-5365-4C79-AF8C-2A779653E45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2556F1-0A3B-4963-983C-71B04384835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F6173B-9FD2-494B-B5AA-632B173AD7D4}"/>
              </a:ext>
            </a:extLst>
          </p:cNvPr>
          <p:cNvSpPr>
            <a:spLocks noGrp="1"/>
          </p:cNvSpPr>
          <p:nvPr>
            <p:ph type="dt" sz="half" idx="10"/>
          </p:nvPr>
        </p:nvSpPr>
        <p:spPr/>
        <p:txBody>
          <a:bodyPr/>
          <a:lstStyle/>
          <a:p>
            <a:r>
              <a:rPr lang="en-US"/>
              <a:t>10/22/2019</a:t>
            </a:r>
          </a:p>
        </p:txBody>
      </p:sp>
      <p:sp>
        <p:nvSpPr>
          <p:cNvPr id="6" name="Footer Placeholder 5">
            <a:extLst>
              <a:ext uri="{FF2B5EF4-FFF2-40B4-BE49-F238E27FC236}">
                <a16:creationId xmlns:a16="http://schemas.microsoft.com/office/drawing/2014/main" id="{99AACA5C-58E4-47F5-ABDD-4E5AB9A832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3E3ADB-48DE-4118-A3CA-315E7F4871DA}"/>
              </a:ext>
            </a:extLst>
          </p:cNvPr>
          <p:cNvSpPr>
            <a:spLocks noGrp="1"/>
          </p:cNvSpPr>
          <p:nvPr>
            <p:ph type="sldNum" sz="quarter" idx="12"/>
          </p:nvPr>
        </p:nvSpPr>
        <p:spPr/>
        <p:txBody>
          <a:bodyPr/>
          <a:lstStyle/>
          <a:p>
            <a:fld id="{D8DB6007-5DE9-4C65-92A0-1A2561259B6C}" type="slidenum">
              <a:rPr lang="en-US" smtClean="0"/>
              <a:t>‹#›</a:t>
            </a:fld>
            <a:endParaRPr lang="en-US"/>
          </a:p>
        </p:txBody>
      </p:sp>
    </p:spTree>
    <p:extLst>
      <p:ext uri="{BB962C8B-B14F-4D97-AF65-F5344CB8AC3E}">
        <p14:creationId xmlns:p14="http://schemas.microsoft.com/office/powerpoint/2010/main" val="1756408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83837A6-82CE-4F25-9917-DDB97AAA51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10/22/2019</a:t>
            </a:r>
          </a:p>
        </p:txBody>
      </p:sp>
      <p:sp>
        <p:nvSpPr>
          <p:cNvPr id="5" name="Footer Placeholder 4">
            <a:extLst>
              <a:ext uri="{FF2B5EF4-FFF2-40B4-BE49-F238E27FC236}">
                <a16:creationId xmlns:a16="http://schemas.microsoft.com/office/drawing/2014/main" id="{E46A5C2B-3DFA-49C7-9F3F-14A4219D76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1AD110-708C-4C83-A9CE-FD73A94E0F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DB6007-5DE9-4C65-92A0-1A2561259B6C}" type="slidenum">
              <a:rPr lang="en-US" smtClean="0"/>
              <a:t>‹#›</a:t>
            </a:fld>
            <a:endParaRPr lang="en-US"/>
          </a:p>
        </p:txBody>
      </p:sp>
    </p:spTree>
    <p:extLst>
      <p:ext uri="{BB962C8B-B14F-4D97-AF65-F5344CB8AC3E}">
        <p14:creationId xmlns:p14="http://schemas.microsoft.com/office/powerpoint/2010/main" val="1961903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74D893-6656-FB91-568B-9CD0AB8C12F3}"/>
              </a:ext>
            </a:extLst>
          </p:cNvPr>
          <p:cNvSpPr/>
          <p:nvPr/>
        </p:nvSpPr>
        <p:spPr>
          <a:xfrm>
            <a:off x="-40638" y="274322"/>
            <a:ext cx="10141527" cy="539834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u="none" strike="noStrike" kern="1200" cap="none" spc="0" normalizeH="0" baseline="0" noProof="0" dirty="0">
              <a:ln>
                <a:noFill/>
              </a:ln>
              <a:solidFill>
                <a:prstClr val="white"/>
              </a:solidFill>
              <a:effectLst/>
              <a:uLnTx/>
              <a:uFillTx/>
              <a:latin typeface="Helvetica Neue Normal" charset="0"/>
              <a:ea typeface="+mn-ea"/>
              <a:cs typeface="+mn-cs"/>
            </a:endParaRPr>
          </a:p>
        </p:txBody>
      </p:sp>
      <p:sp>
        <p:nvSpPr>
          <p:cNvPr id="2" name="Title 1">
            <a:extLst>
              <a:ext uri="{FF2B5EF4-FFF2-40B4-BE49-F238E27FC236}">
                <a16:creationId xmlns:a16="http://schemas.microsoft.com/office/drawing/2014/main" id="{D2D20937-69CD-F62F-030C-623A4433AFBA}"/>
              </a:ext>
            </a:extLst>
          </p:cNvPr>
          <p:cNvSpPr>
            <a:spLocks noGrp="1"/>
          </p:cNvSpPr>
          <p:nvPr>
            <p:ph type="ctrTitle"/>
          </p:nvPr>
        </p:nvSpPr>
        <p:spPr>
          <a:xfrm>
            <a:off x="956889" y="1041400"/>
            <a:ext cx="9144000" cy="2387600"/>
          </a:xfrm>
        </p:spPr>
        <p:txBody>
          <a:bodyPr/>
          <a:lstStyle/>
          <a:p>
            <a:pPr algn="l"/>
            <a:r>
              <a:rPr lang="en-US" sz="4800" b="1" dirty="0">
                <a:solidFill>
                  <a:schemeClr val="bg1"/>
                </a:solidFill>
                <a:latin typeface="Arial Black" panose="020B0604020202020204" pitchFamily="34" charset="0"/>
                <a:ea typeface="Verdana" panose="020B0604030504040204" pitchFamily="34" charset="0"/>
                <a:cs typeface="Arial Black" panose="020B0604020202020204" pitchFamily="34" charset="0"/>
              </a:rPr>
              <a:t>TITLE PAGE</a:t>
            </a:r>
            <a:br>
              <a:rPr lang="en-US" sz="4800" b="1" dirty="0">
                <a:solidFill>
                  <a:schemeClr val="bg1"/>
                </a:solidFill>
                <a:latin typeface="Arial Black" panose="020B0604020202020204" pitchFamily="34" charset="0"/>
                <a:ea typeface="Verdana" panose="020B0604030504040204" pitchFamily="34" charset="0"/>
                <a:cs typeface="Arial Black" panose="020B0604020202020204" pitchFamily="34" charset="0"/>
              </a:rPr>
            </a:br>
            <a:r>
              <a:rPr lang="en-US" sz="4800" b="1" dirty="0">
                <a:solidFill>
                  <a:schemeClr val="bg1"/>
                </a:solidFill>
                <a:latin typeface="Arial Black" panose="020B0604020202020204" pitchFamily="34" charset="0"/>
                <a:ea typeface="Verdana" panose="020B0604030504040204" pitchFamily="34" charset="0"/>
                <a:cs typeface="Arial Black" panose="020B0604020202020204" pitchFamily="34" charset="0"/>
              </a:rPr>
              <a:t>2023 UNIT</a:t>
            </a:r>
            <a:br>
              <a:rPr lang="en-US" sz="4800" b="1" dirty="0">
                <a:solidFill>
                  <a:schemeClr val="bg1"/>
                </a:solidFill>
                <a:latin typeface="Arial Black" panose="020B0604020202020204" pitchFamily="34" charset="0"/>
                <a:ea typeface="Verdana" panose="020B0604030504040204" pitchFamily="34" charset="0"/>
                <a:cs typeface="Arial Black" panose="020B0604020202020204" pitchFamily="34" charset="0"/>
              </a:rPr>
            </a:br>
            <a:r>
              <a:rPr lang="en-US" sz="4800" b="1" dirty="0">
                <a:solidFill>
                  <a:schemeClr val="bg1"/>
                </a:solidFill>
                <a:latin typeface="Arial Black" panose="020B0604020202020204" pitchFamily="34" charset="0"/>
                <a:ea typeface="Verdana" panose="020B0604030504040204" pitchFamily="34" charset="0"/>
                <a:cs typeface="Arial Black" panose="020B0604020202020204" pitchFamily="34" charset="0"/>
              </a:rPr>
              <a:t>KICKOFF</a:t>
            </a:r>
          </a:p>
        </p:txBody>
      </p:sp>
      <p:pic>
        <p:nvPicPr>
          <p:cNvPr id="5" name="Picture 4" descr="Logo&#10;&#10;Description automatically generated">
            <a:extLst>
              <a:ext uri="{FF2B5EF4-FFF2-40B4-BE49-F238E27FC236}">
                <a16:creationId xmlns:a16="http://schemas.microsoft.com/office/drawing/2014/main" id="{C0C4516F-EAA2-E96D-85C8-705961E4D174}"/>
              </a:ext>
            </a:extLst>
          </p:cNvPr>
          <p:cNvPicPr>
            <a:picLocks noChangeAspect="1"/>
          </p:cNvPicPr>
          <p:nvPr/>
        </p:nvPicPr>
        <p:blipFill rotWithShape="1">
          <a:blip r:embed="rId2">
            <a:extLst>
              <a:ext uri="{28A0092B-C50C-407E-A947-70E740481C1C}">
                <a14:useLocalDpi xmlns:a14="http://schemas.microsoft.com/office/drawing/2010/main" val="0"/>
              </a:ext>
            </a:extLst>
          </a:blip>
          <a:srcRect l="6180" t="26918" r="4341" b="30871"/>
          <a:stretch/>
        </p:blipFill>
        <p:spPr>
          <a:xfrm>
            <a:off x="3038437" y="5834902"/>
            <a:ext cx="2869994" cy="767079"/>
          </a:xfrm>
          <a:prstGeom prst="rect">
            <a:avLst/>
          </a:prstGeom>
        </p:spPr>
      </p:pic>
      <p:pic>
        <p:nvPicPr>
          <p:cNvPr id="4" name="Picture 3">
            <a:extLst>
              <a:ext uri="{FF2B5EF4-FFF2-40B4-BE49-F238E27FC236}">
                <a16:creationId xmlns:a16="http://schemas.microsoft.com/office/drawing/2014/main" id="{1527CBCD-820A-39A7-3094-F980EC510A4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2906"/>
          <a:stretch/>
        </p:blipFill>
        <p:spPr>
          <a:xfrm>
            <a:off x="7820526" y="1185333"/>
            <a:ext cx="4371474" cy="5672667"/>
          </a:xfrm>
          <a:prstGeom prst="rect">
            <a:avLst/>
          </a:prstGeom>
        </p:spPr>
      </p:pic>
    </p:spTree>
    <p:extLst>
      <p:ext uri="{BB962C8B-B14F-4D97-AF65-F5344CB8AC3E}">
        <p14:creationId xmlns:p14="http://schemas.microsoft.com/office/powerpoint/2010/main" val="3833982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B9B6A-6A45-5AD5-E6E8-56E472800D76}"/>
              </a:ext>
            </a:extLst>
          </p:cNvPr>
          <p:cNvSpPr>
            <a:spLocks noGrp="1"/>
          </p:cNvSpPr>
          <p:nvPr>
            <p:ph type="title"/>
          </p:nvPr>
        </p:nvSpPr>
        <p:spPr>
          <a:xfrm>
            <a:off x="838200" y="643804"/>
            <a:ext cx="10515600" cy="823070"/>
          </a:xfrm>
        </p:spPr>
        <p:txBody>
          <a:bodyPr/>
          <a:lstStyle/>
          <a:p>
            <a:r>
              <a:rPr lang="en-US" sz="5400" b="1" dirty="0">
                <a:solidFill>
                  <a:schemeClr val="accent1"/>
                </a:solidFill>
                <a:latin typeface="Arial Black" panose="020B0604020202020204" pitchFamily="34" charset="0"/>
                <a:ea typeface="Helvetica Neue Condensed" panose="02000503000000020004" pitchFamily="2" charset="0"/>
                <a:cs typeface="Arial Black" panose="020B0604020202020204" pitchFamily="34" charset="0"/>
              </a:rPr>
              <a:t>A SUCCESSFUL SALE</a:t>
            </a:r>
          </a:p>
        </p:txBody>
      </p:sp>
      <p:sp>
        <p:nvSpPr>
          <p:cNvPr id="4" name="Content Placeholder 3">
            <a:extLst>
              <a:ext uri="{FF2B5EF4-FFF2-40B4-BE49-F238E27FC236}">
                <a16:creationId xmlns:a16="http://schemas.microsoft.com/office/drawing/2014/main" id="{B4436417-E864-B07D-B5CB-9E69E3B94EE2}"/>
              </a:ext>
            </a:extLst>
          </p:cNvPr>
          <p:cNvSpPr>
            <a:spLocks noGrp="1"/>
          </p:cNvSpPr>
          <p:nvPr>
            <p:ph sz="half" idx="1"/>
          </p:nvPr>
        </p:nvSpPr>
        <p:spPr>
          <a:xfrm>
            <a:off x="838200" y="1608819"/>
            <a:ext cx="4856018" cy="2007218"/>
          </a:xfrm>
        </p:spPr>
        <p:txBody>
          <a:bodyPr/>
          <a:lstStyle/>
          <a:p>
            <a:pPr marL="0" indent="0">
              <a:buClr>
                <a:schemeClr val="accent1"/>
              </a:buClr>
              <a:buNone/>
            </a:pPr>
            <a:r>
              <a:rPr lang="en-US" b="1" dirty="0">
                <a:solidFill>
                  <a:srgbClr val="262626"/>
                </a:solidFill>
                <a:latin typeface="Arial" panose="020B0604020202020204" pitchFamily="34" charset="0"/>
                <a:ea typeface="Helvetica Neue Medium" panose="02000503000000020004" pitchFamily="2" charset="0"/>
                <a:cs typeface="Arial" panose="020B0604020202020204" pitchFamily="34" charset="0"/>
              </a:rPr>
              <a:t>Personalize</a:t>
            </a:r>
          </a:p>
          <a:p>
            <a:pPr>
              <a:buClr>
                <a:schemeClr val="accent1"/>
              </a:buClr>
            </a:pPr>
            <a:r>
              <a:rPr lang="en-US" sz="2000" b="1" dirty="0">
                <a:solidFill>
                  <a:srgbClr val="EE3645"/>
                </a:solidFill>
                <a:latin typeface="Arial" panose="020B0604020202020204" pitchFamily="34" charset="0"/>
                <a:ea typeface="HELVETICA NEUE MEDIUM" panose="02000503000000020004" pitchFamily="2" charset="0"/>
                <a:cs typeface="Arial" panose="020B0604020202020204" pitchFamily="34" charset="0"/>
              </a:rPr>
              <a:t>5 MINS: </a:t>
            </a:r>
            <a:r>
              <a:rPr lang="en-US" sz="2000" dirty="0">
                <a:solidFill>
                  <a:srgbClr val="262626"/>
                </a:solidFill>
                <a:latin typeface="Arial" panose="020B0604020202020204" pitchFamily="34" charset="0"/>
                <a:ea typeface="Helvetica Neue" panose="02000503000000020004" pitchFamily="2" charset="0"/>
                <a:cs typeface="Arial" panose="020B0604020202020204" pitchFamily="34" charset="0"/>
              </a:rPr>
              <a:t>Download the Trail’s End App, register an account, and personalize your account. Set a goal, add photos and a short bio on why you’re fundraising.</a:t>
            </a:r>
          </a:p>
        </p:txBody>
      </p:sp>
      <p:sp>
        <p:nvSpPr>
          <p:cNvPr id="7" name="TextBox 6">
            <a:extLst>
              <a:ext uri="{FF2B5EF4-FFF2-40B4-BE49-F238E27FC236}">
                <a16:creationId xmlns:a16="http://schemas.microsoft.com/office/drawing/2014/main" id="{0A2DC515-2B3D-B484-1A2C-9203FB3F8B1D}"/>
              </a:ext>
            </a:extLst>
          </p:cNvPr>
          <p:cNvSpPr txBox="1"/>
          <p:nvPr/>
        </p:nvSpPr>
        <p:spPr>
          <a:xfrm>
            <a:off x="859464" y="367371"/>
            <a:ext cx="7162318" cy="369332"/>
          </a:xfrm>
          <a:prstGeom prst="rect">
            <a:avLst/>
          </a:prstGeom>
          <a:noFill/>
        </p:spPr>
        <p:txBody>
          <a:bodyPr wrap="square">
            <a:spAutoFit/>
          </a:bodyPr>
          <a:lstStyle/>
          <a:p>
            <a:pPr marL="0" indent="0">
              <a:buClr>
                <a:schemeClr val="accent1"/>
              </a:buClr>
              <a:buNone/>
            </a:pPr>
            <a:r>
              <a:rPr lang="en-US" dirty="0">
                <a:solidFill>
                  <a:srgbClr val="262626"/>
                </a:solidFill>
                <a:latin typeface="Arial" panose="020B0604020202020204" pitchFamily="34" charset="0"/>
                <a:ea typeface="Helvetica Neue" panose="02000503000000020004" pitchFamily="2" charset="0"/>
                <a:cs typeface="Arial" panose="020B0604020202020204" pitchFamily="34" charset="0"/>
              </a:rPr>
              <a:t>HOW TO SELL OVER $1000 IN UNDER 8 HOURS</a:t>
            </a:r>
          </a:p>
        </p:txBody>
      </p:sp>
      <p:sp>
        <p:nvSpPr>
          <p:cNvPr id="6" name="Content Placeholder 3">
            <a:extLst>
              <a:ext uri="{FF2B5EF4-FFF2-40B4-BE49-F238E27FC236}">
                <a16:creationId xmlns:a16="http://schemas.microsoft.com/office/drawing/2014/main" id="{DC2A8471-EFF5-6DE0-1777-FEE3FF326E6D}"/>
              </a:ext>
            </a:extLst>
          </p:cNvPr>
          <p:cNvSpPr txBox="1">
            <a:spLocks/>
          </p:cNvSpPr>
          <p:nvPr/>
        </p:nvSpPr>
        <p:spPr>
          <a:xfrm>
            <a:off x="859464" y="3825310"/>
            <a:ext cx="4856018" cy="20072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buClr>
              <a:buFont typeface="Arial" panose="020B0604020202020204" pitchFamily="34" charset="0"/>
              <a:buNone/>
            </a:pPr>
            <a:r>
              <a:rPr lang="en-US" b="1" dirty="0">
                <a:solidFill>
                  <a:srgbClr val="262626"/>
                </a:solidFill>
                <a:latin typeface="Arial" panose="020B0604020202020204" pitchFamily="34" charset="0"/>
                <a:ea typeface="Helvetica Neue Medium" panose="02000503000000020004" pitchFamily="2" charset="0"/>
                <a:cs typeface="Arial" panose="020B0604020202020204" pitchFamily="34" charset="0"/>
              </a:rPr>
              <a:t>Online Direct</a:t>
            </a:r>
          </a:p>
        </p:txBody>
      </p:sp>
      <p:sp>
        <p:nvSpPr>
          <p:cNvPr id="8" name="Content Placeholder 3">
            <a:extLst>
              <a:ext uri="{FF2B5EF4-FFF2-40B4-BE49-F238E27FC236}">
                <a16:creationId xmlns:a16="http://schemas.microsoft.com/office/drawing/2014/main" id="{2E9FFE88-0F6B-86FF-F41F-01C7AC3D53A1}"/>
              </a:ext>
            </a:extLst>
          </p:cNvPr>
          <p:cNvSpPr txBox="1">
            <a:spLocks/>
          </p:cNvSpPr>
          <p:nvPr/>
        </p:nvSpPr>
        <p:spPr>
          <a:xfrm>
            <a:off x="6116302" y="1608818"/>
            <a:ext cx="4856018" cy="142532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buClr>
              <a:buFont typeface="Arial" panose="020B0604020202020204" pitchFamily="34" charset="0"/>
              <a:buNone/>
            </a:pPr>
            <a:r>
              <a:rPr lang="en-US" b="1" dirty="0">
                <a:solidFill>
                  <a:srgbClr val="262626"/>
                </a:solidFill>
                <a:latin typeface="Arial" panose="020B0604020202020204" pitchFamily="34" charset="0"/>
                <a:ea typeface="Helvetica Neue Medium" panose="02000503000000020004" pitchFamily="2" charset="0"/>
                <a:cs typeface="Arial" panose="020B0604020202020204" pitchFamily="34" charset="0"/>
              </a:rPr>
              <a:t>Storefront</a:t>
            </a:r>
          </a:p>
          <a:p>
            <a:pPr>
              <a:buClr>
                <a:schemeClr val="accent1"/>
              </a:buClr>
            </a:pPr>
            <a:r>
              <a:rPr lang="en-US" sz="2000" b="1" dirty="0">
                <a:solidFill>
                  <a:srgbClr val="EE3645"/>
                </a:solidFill>
                <a:latin typeface="Arial"/>
                <a:ea typeface="Helvetica Neue Medium" panose="02000503000000020004" pitchFamily="2" charset="0"/>
                <a:cs typeface="Arial"/>
              </a:rPr>
              <a:t>4 HOURS: </a:t>
            </a:r>
            <a:r>
              <a:rPr lang="en-US" sz="2000" dirty="0">
                <a:solidFill>
                  <a:srgbClr val="262626"/>
                </a:solidFill>
                <a:latin typeface="Arial"/>
                <a:ea typeface="Helvetica Neue" panose="02000503000000020004" pitchFamily="2" charset="0"/>
                <a:cs typeface="Arial"/>
              </a:rPr>
              <a:t>Sign up and sell for at least 4 hours. The average Scout sells over $</a:t>
            </a:r>
            <a:r>
              <a:rPr lang="en-US" sz="2000" dirty="0">
                <a:solidFill>
                  <a:srgbClr val="FF0000"/>
                </a:solidFill>
                <a:latin typeface="Arial"/>
                <a:ea typeface="Helvetica Neue" panose="02000503000000020004" pitchFamily="2" charset="0"/>
                <a:cs typeface="Arial"/>
              </a:rPr>
              <a:t>150</a:t>
            </a:r>
            <a:r>
              <a:rPr lang="en-US" sz="2000" dirty="0">
                <a:solidFill>
                  <a:srgbClr val="262626"/>
                </a:solidFill>
                <a:latin typeface="Arial"/>
                <a:ea typeface="Helvetica Neue" panose="02000503000000020004" pitchFamily="2" charset="0"/>
                <a:cs typeface="Arial"/>
              </a:rPr>
              <a:t>/</a:t>
            </a:r>
            <a:r>
              <a:rPr lang="en-US" sz="2000" dirty="0" err="1">
                <a:solidFill>
                  <a:srgbClr val="262626"/>
                </a:solidFill>
                <a:latin typeface="Arial"/>
                <a:ea typeface="Helvetica Neue" panose="02000503000000020004" pitchFamily="2" charset="0"/>
                <a:cs typeface="Arial"/>
              </a:rPr>
              <a:t>hr</a:t>
            </a:r>
            <a:r>
              <a:rPr lang="en-US" sz="2000" dirty="0">
                <a:solidFill>
                  <a:srgbClr val="262626"/>
                </a:solidFill>
                <a:latin typeface="Arial"/>
                <a:ea typeface="Helvetica Neue" panose="02000503000000020004" pitchFamily="2" charset="0"/>
                <a:cs typeface="Arial"/>
              </a:rPr>
              <a:t> at storefronts!</a:t>
            </a:r>
          </a:p>
        </p:txBody>
      </p:sp>
      <p:sp>
        <p:nvSpPr>
          <p:cNvPr id="12" name="TextBox 11">
            <a:extLst>
              <a:ext uri="{FF2B5EF4-FFF2-40B4-BE49-F238E27FC236}">
                <a16:creationId xmlns:a16="http://schemas.microsoft.com/office/drawing/2014/main" id="{49D74CC0-9F9C-93A4-0A80-5C306B9302C5}"/>
              </a:ext>
            </a:extLst>
          </p:cNvPr>
          <p:cNvSpPr txBox="1"/>
          <p:nvPr/>
        </p:nvSpPr>
        <p:spPr>
          <a:xfrm>
            <a:off x="6373092" y="3034145"/>
            <a:ext cx="4409209" cy="461665"/>
          </a:xfrm>
          <a:prstGeom prst="rect">
            <a:avLst/>
          </a:prstGeom>
          <a:noFill/>
        </p:spPr>
        <p:txBody>
          <a:bodyPr wrap="square">
            <a:spAutoFit/>
          </a:bodyPr>
          <a:lstStyle/>
          <a:p>
            <a:pPr>
              <a:buClr>
                <a:schemeClr val="accent1"/>
              </a:buClr>
            </a:pPr>
            <a:r>
              <a:rPr lang="en-US" sz="1200" dirty="0">
                <a:solidFill>
                  <a:srgbClr val="EE3645"/>
                </a:solidFill>
                <a:latin typeface="Arial" panose="020B0604020202020204" pitchFamily="34" charset="0"/>
                <a:ea typeface="Helvetica Neue" panose="02000503000000020004" pitchFamily="2" charset="0"/>
                <a:cs typeface="Arial" panose="020B0604020202020204" pitchFamily="34" charset="0"/>
              </a:rPr>
              <a:t>Pro Tip, make the most of your storefront time by working with only one Scout and parent per shift!</a:t>
            </a:r>
          </a:p>
        </p:txBody>
      </p:sp>
      <p:sp>
        <p:nvSpPr>
          <p:cNvPr id="13" name="Content Placeholder 3">
            <a:extLst>
              <a:ext uri="{FF2B5EF4-FFF2-40B4-BE49-F238E27FC236}">
                <a16:creationId xmlns:a16="http://schemas.microsoft.com/office/drawing/2014/main" id="{647D76A3-FDE0-E486-7FCB-A9287064E98D}"/>
              </a:ext>
            </a:extLst>
          </p:cNvPr>
          <p:cNvSpPr txBox="1">
            <a:spLocks/>
          </p:cNvSpPr>
          <p:nvPr/>
        </p:nvSpPr>
        <p:spPr>
          <a:xfrm>
            <a:off x="6116302" y="3824103"/>
            <a:ext cx="4856018" cy="20072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buClr>
              <a:buFont typeface="Arial" panose="020B0604020202020204" pitchFamily="34" charset="0"/>
              <a:buNone/>
            </a:pPr>
            <a:r>
              <a:rPr lang="en-US" b="1" dirty="0">
                <a:solidFill>
                  <a:srgbClr val="262626"/>
                </a:solidFill>
                <a:latin typeface="Arial" panose="020B0604020202020204" pitchFamily="34" charset="0"/>
                <a:ea typeface="Helvetica Neue Medium" panose="02000503000000020004" pitchFamily="2" charset="0"/>
                <a:cs typeface="Arial" panose="020B0604020202020204" pitchFamily="34" charset="0"/>
              </a:rPr>
              <a:t>Wagon Sales</a:t>
            </a:r>
          </a:p>
          <a:p>
            <a:pPr>
              <a:buClr>
                <a:schemeClr val="accent1"/>
              </a:buClr>
            </a:pPr>
            <a:r>
              <a:rPr lang="en-US" sz="2000" b="1" dirty="0">
                <a:solidFill>
                  <a:srgbClr val="EE3645"/>
                </a:solidFill>
                <a:latin typeface="Arial" panose="020B0604020202020204" pitchFamily="34" charset="0"/>
                <a:ea typeface="Helvetica Neue Medium" panose="02000503000000020004" pitchFamily="2" charset="0"/>
                <a:cs typeface="Arial" panose="020B0604020202020204" pitchFamily="34" charset="0"/>
              </a:rPr>
              <a:t>3 HOURS: </a:t>
            </a:r>
            <a:r>
              <a:rPr lang="en-US" sz="2000" dirty="0">
                <a:solidFill>
                  <a:srgbClr val="262626"/>
                </a:solidFill>
                <a:latin typeface="Arial" panose="020B0604020202020204" pitchFamily="34" charset="0"/>
                <a:ea typeface="Helvetica Neue" panose="02000503000000020004" pitchFamily="2" charset="0"/>
                <a:cs typeface="Arial" panose="020B0604020202020204" pitchFamily="34" charset="0"/>
              </a:rPr>
              <a:t>Go door-to-door in your neighborhood, with or without product, and ask your community for their support. The average Scout sells over 100/</a:t>
            </a:r>
            <a:r>
              <a:rPr lang="en-US" sz="2000" dirty="0" err="1">
                <a:solidFill>
                  <a:srgbClr val="262626"/>
                </a:solidFill>
                <a:latin typeface="Arial" panose="020B0604020202020204" pitchFamily="34" charset="0"/>
                <a:ea typeface="Helvetica Neue" panose="02000503000000020004" pitchFamily="2" charset="0"/>
                <a:cs typeface="Arial" panose="020B0604020202020204" pitchFamily="34" charset="0"/>
              </a:rPr>
              <a:t>hr</a:t>
            </a:r>
            <a:r>
              <a:rPr lang="en-US" sz="2000" dirty="0">
                <a:solidFill>
                  <a:srgbClr val="262626"/>
                </a:solidFill>
                <a:latin typeface="Arial" panose="020B0604020202020204" pitchFamily="34" charset="0"/>
                <a:ea typeface="Helvetica Neue" panose="02000503000000020004" pitchFamily="2" charset="0"/>
                <a:cs typeface="Arial" panose="020B0604020202020204" pitchFamily="34" charset="0"/>
              </a:rPr>
              <a:t>!</a:t>
            </a:r>
          </a:p>
        </p:txBody>
      </p:sp>
      <p:sp>
        <p:nvSpPr>
          <p:cNvPr id="14" name="TextBox 13">
            <a:extLst>
              <a:ext uri="{FF2B5EF4-FFF2-40B4-BE49-F238E27FC236}">
                <a16:creationId xmlns:a16="http://schemas.microsoft.com/office/drawing/2014/main" id="{C59957C0-AE5C-BB3F-14E5-7C56520827D9}"/>
              </a:ext>
            </a:extLst>
          </p:cNvPr>
          <p:cNvSpPr txBox="1"/>
          <p:nvPr/>
        </p:nvSpPr>
        <p:spPr>
          <a:xfrm>
            <a:off x="6373092" y="5803618"/>
            <a:ext cx="4409209" cy="461665"/>
          </a:xfrm>
          <a:prstGeom prst="rect">
            <a:avLst/>
          </a:prstGeom>
          <a:noFill/>
        </p:spPr>
        <p:txBody>
          <a:bodyPr wrap="square">
            <a:spAutoFit/>
          </a:bodyPr>
          <a:lstStyle/>
          <a:p>
            <a:pPr>
              <a:buClr>
                <a:schemeClr val="accent1"/>
              </a:buClr>
            </a:pPr>
            <a:r>
              <a:rPr lang="en-US" sz="1200" dirty="0">
                <a:solidFill>
                  <a:srgbClr val="EE3645"/>
                </a:solidFill>
                <a:latin typeface="Arial" panose="020B0604020202020204" pitchFamily="34" charset="0"/>
                <a:ea typeface="Helvetica Neue" panose="02000503000000020004" pitchFamily="2" charset="0"/>
                <a:cs typeface="Arial" panose="020B0604020202020204" pitchFamily="34" charset="0"/>
              </a:rPr>
              <a:t>Pro Tip, wear your uniform, and practice your popcorn sales pitch!</a:t>
            </a:r>
          </a:p>
        </p:txBody>
      </p:sp>
      <p:sp>
        <p:nvSpPr>
          <p:cNvPr id="3" name="Content Placeholder 3">
            <a:extLst>
              <a:ext uri="{FF2B5EF4-FFF2-40B4-BE49-F238E27FC236}">
                <a16:creationId xmlns:a16="http://schemas.microsoft.com/office/drawing/2014/main" id="{2CCD8CCB-AD4A-567E-7E4F-0E84160B83CA}"/>
              </a:ext>
            </a:extLst>
          </p:cNvPr>
          <p:cNvSpPr txBox="1">
            <a:spLocks/>
          </p:cNvSpPr>
          <p:nvPr/>
        </p:nvSpPr>
        <p:spPr>
          <a:xfrm>
            <a:off x="838200" y="4258065"/>
            <a:ext cx="4856018" cy="20072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pPr>
            <a:r>
              <a:rPr lang="en-US" sz="2000" b="1" dirty="0">
                <a:solidFill>
                  <a:srgbClr val="EE3645"/>
                </a:solidFill>
                <a:latin typeface="Arial" panose="020B0604020202020204" pitchFamily="34" charset="0"/>
                <a:ea typeface="Helvetica Neue Medium" panose="02000503000000020004" pitchFamily="2" charset="0"/>
                <a:cs typeface="Arial" panose="020B0604020202020204" pitchFamily="34" charset="0"/>
              </a:rPr>
              <a:t>10 Minutes: </a:t>
            </a:r>
            <a:r>
              <a:rPr lang="en-US" sz="2000" dirty="0">
                <a:solidFill>
                  <a:srgbClr val="262626"/>
                </a:solidFill>
                <a:latin typeface="Arial" panose="020B0604020202020204" pitchFamily="34" charset="0"/>
                <a:ea typeface="Helvetica Neue Medium" panose="02000503000000020004" pitchFamily="2" charset="0"/>
                <a:cs typeface="Arial" panose="020B0604020202020204" pitchFamily="34" charset="0"/>
              </a:rPr>
              <a:t>Talk with friends and family that live outside of your community. Post your Online Scout Page link to social media and ask for support. Get the word out to those out of town and not in your state! The average customer spends $65 Online!</a:t>
            </a:r>
            <a:endParaRPr lang="en-US" sz="2000" dirty="0">
              <a:solidFill>
                <a:srgbClr val="262626"/>
              </a:solidFill>
              <a:latin typeface="Arial" panose="020B0604020202020204" pitchFamily="34" charset="0"/>
              <a:ea typeface="Helvetica Neue" panose="02000503000000020004" pitchFamily="2" charset="0"/>
              <a:cs typeface="Arial" panose="020B0604020202020204" pitchFamily="34" charset="0"/>
            </a:endParaRPr>
          </a:p>
        </p:txBody>
      </p:sp>
    </p:spTree>
    <p:extLst>
      <p:ext uri="{BB962C8B-B14F-4D97-AF65-F5344CB8AC3E}">
        <p14:creationId xmlns:p14="http://schemas.microsoft.com/office/powerpoint/2010/main" val="403086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E79867F-80D2-F25F-C255-2DA4A990927F}"/>
              </a:ext>
            </a:extLst>
          </p:cNvPr>
          <p:cNvSpPr/>
          <p:nvPr/>
        </p:nvSpPr>
        <p:spPr>
          <a:xfrm>
            <a:off x="7670236" y="-8926"/>
            <a:ext cx="453255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16676214-CE78-C681-1A8A-27A290830121}"/>
              </a:ext>
            </a:extLst>
          </p:cNvPr>
          <p:cNvSpPr>
            <a:spLocks noGrp="1"/>
          </p:cNvSpPr>
          <p:nvPr>
            <p:ph type="title"/>
          </p:nvPr>
        </p:nvSpPr>
        <p:spPr>
          <a:xfrm>
            <a:off x="838200" y="217486"/>
            <a:ext cx="10515600" cy="823070"/>
          </a:xfrm>
        </p:spPr>
        <p:txBody>
          <a:bodyPr>
            <a:normAutofit fontScale="90000"/>
          </a:bodyPr>
          <a:lstStyle/>
          <a:p>
            <a:r>
              <a:rPr lang="en-US" sz="5400" b="1" dirty="0">
                <a:solidFill>
                  <a:schemeClr val="accent1"/>
                </a:solidFill>
                <a:latin typeface="Arial Black" panose="020B0604020202020204" pitchFamily="34" charset="0"/>
                <a:ea typeface="Helvetica Neue Condensed" panose="02000503000000020004" pitchFamily="2" charset="0"/>
                <a:cs typeface="Arial Black" panose="020B0604020202020204" pitchFamily="34" charset="0"/>
              </a:rPr>
              <a:t>Rewards</a:t>
            </a:r>
          </a:p>
        </p:txBody>
      </p:sp>
      <p:pic>
        <p:nvPicPr>
          <p:cNvPr id="15" name="Picture 14">
            <a:extLst>
              <a:ext uri="{FF2B5EF4-FFF2-40B4-BE49-F238E27FC236}">
                <a16:creationId xmlns:a16="http://schemas.microsoft.com/office/drawing/2014/main" id="{99B40762-6CFC-574D-5049-2B1EA3D87C1E}"/>
              </a:ext>
            </a:extLst>
          </p:cNvPr>
          <p:cNvPicPr>
            <a:picLocks noChangeAspect="1"/>
          </p:cNvPicPr>
          <p:nvPr/>
        </p:nvPicPr>
        <p:blipFill>
          <a:blip r:embed="rId2"/>
          <a:stretch>
            <a:fillRect/>
          </a:stretch>
        </p:blipFill>
        <p:spPr>
          <a:xfrm>
            <a:off x="926877" y="906652"/>
            <a:ext cx="2804000" cy="724573"/>
          </a:xfrm>
          <a:prstGeom prst="rect">
            <a:avLst/>
          </a:prstGeom>
        </p:spPr>
      </p:pic>
      <p:pic>
        <p:nvPicPr>
          <p:cNvPr id="17" name="Picture 16">
            <a:extLst>
              <a:ext uri="{FF2B5EF4-FFF2-40B4-BE49-F238E27FC236}">
                <a16:creationId xmlns:a16="http://schemas.microsoft.com/office/drawing/2014/main" id="{F6E5057F-3B03-DB3F-2428-B2DEC01A2C02}"/>
              </a:ext>
            </a:extLst>
          </p:cNvPr>
          <p:cNvPicPr>
            <a:picLocks noChangeAspect="1"/>
          </p:cNvPicPr>
          <p:nvPr/>
        </p:nvPicPr>
        <p:blipFill rotWithShape="1">
          <a:blip r:embed="rId3"/>
          <a:srcRect t="867" b="528"/>
          <a:stretch/>
        </p:blipFill>
        <p:spPr>
          <a:xfrm>
            <a:off x="8021782" y="322117"/>
            <a:ext cx="3829753" cy="6057901"/>
          </a:xfrm>
          <a:prstGeom prst="rect">
            <a:avLst/>
          </a:prstGeom>
        </p:spPr>
      </p:pic>
      <p:pic>
        <p:nvPicPr>
          <p:cNvPr id="21" name="Picture 20">
            <a:extLst>
              <a:ext uri="{FF2B5EF4-FFF2-40B4-BE49-F238E27FC236}">
                <a16:creationId xmlns:a16="http://schemas.microsoft.com/office/drawing/2014/main" id="{F096532D-DE06-00AB-6E4D-0A9FCEE02279}"/>
              </a:ext>
            </a:extLst>
          </p:cNvPr>
          <p:cNvPicPr>
            <a:picLocks noChangeAspect="1"/>
          </p:cNvPicPr>
          <p:nvPr/>
        </p:nvPicPr>
        <p:blipFill rotWithShape="1">
          <a:blip r:embed="rId4"/>
          <a:srcRect r="1340" b="7435"/>
          <a:stretch/>
        </p:blipFill>
        <p:spPr>
          <a:xfrm>
            <a:off x="3976537" y="5961159"/>
            <a:ext cx="3501738" cy="740978"/>
          </a:xfrm>
          <a:prstGeom prst="rect">
            <a:avLst/>
          </a:prstGeom>
        </p:spPr>
      </p:pic>
      <p:pic>
        <p:nvPicPr>
          <p:cNvPr id="23" name="Picture 22">
            <a:extLst>
              <a:ext uri="{FF2B5EF4-FFF2-40B4-BE49-F238E27FC236}">
                <a16:creationId xmlns:a16="http://schemas.microsoft.com/office/drawing/2014/main" id="{54F7C3B5-7B48-E3A4-A9B8-18CA9A1E58B0}"/>
              </a:ext>
            </a:extLst>
          </p:cNvPr>
          <p:cNvPicPr>
            <a:picLocks noChangeAspect="1"/>
          </p:cNvPicPr>
          <p:nvPr/>
        </p:nvPicPr>
        <p:blipFill>
          <a:blip r:embed="rId5"/>
          <a:stretch>
            <a:fillRect/>
          </a:stretch>
        </p:blipFill>
        <p:spPr>
          <a:xfrm>
            <a:off x="75889" y="5152329"/>
            <a:ext cx="3155684" cy="1705672"/>
          </a:xfrm>
          <a:prstGeom prst="rect">
            <a:avLst/>
          </a:prstGeom>
        </p:spPr>
      </p:pic>
      <p:pic>
        <p:nvPicPr>
          <p:cNvPr id="25" name="Picture 24">
            <a:extLst>
              <a:ext uri="{FF2B5EF4-FFF2-40B4-BE49-F238E27FC236}">
                <a16:creationId xmlns:a16="http://schemas.microsoft.com/office/drawing/2014/main" id="{41F48EF6-B1D7-7264-90D7-6981F56A95F6}"/>
              </a:ext>
            </a:extLst>
          </p:cNvPr>
          <p:cNvPicPr>
            <a:picLocks noChangeAspect="1"/>
          </p:cNvPicPr>
          <p:nvPr/>
        </p:nvPicPr>
        <p:blipFill rotWithShape="1">
          <a:blip r:embed="rId6"/>
          <a:srcRect l="1936" t="1386" b="-1"/>
          <a:stretch/>
        </p:blipFill>
        <p:spPr>
          <a:xfrm>
            <a:off x="3373385" y="1901923"/>
            <a:ext cx="4296851" cy="3849581"/>
          </a:xfrm>
          <a:prstGeom prst="rect">
            <a:avLst/>
          </a:prstGeom>
        </p:spPr>
      </p:pic>
      <p:pic>
        <p:nvPicPr>
          <p:cNvPr id="29" name="Picture 28">
            <a:extLst>
              <a:ext uri="{FF2B5EF4-FFF2-40B4-BE49-F238E27FC236}">
                <a16:creationId xmlns:a16="http://schemas.microsoft.com/office/drawing/2014/main" id="{E3437FC9-CD45-69F3-8A8D-BDF9E465782D}"/>
              </a:ext>
            </a:extLst>
          </p:cNvPr>
          <p:cNvPicPr>
            <a:picLocks noChangeAspect="1"/>
          </p:cNvPicPr>
          <p:nvPr/>
        </p:nvPicPr>
        <p:blipFill rotWithShape="1">
          <a:blip r:embed="rId7"/>
          <a:srcRect r="88" b="1859"/>
          <a:stretch/>
        </p:blipFill>
        <p:spPr>
          <a:xfrm>
            <a:off x="6009507" y="109774"/>
            <a:ext cx="1514540" cy="1582494"/>
          </a:xfrm>
          <a:prstGeom prst="rect">
            <a:avLst/>
          </a:prstGeom>
        </p:spPr>
      </p:pic>
      <p:pic>
        <p:nvPicPr>
          <p:cNvPr id="33" name="Picture 32">
            <a:extLst>
              <a:ext uri="{FF2B5EF4-FFF2-40B4-BE49-F238E27FC236}">
                <a16:creationId xmlns:a16="http://schemas.microsoft.com/office/drawing/2014/main" id="{3F1ABB3C-1115-4B5A-D054-F3750AEF2243}"/>
              </a:ext>
            </a:extLst>
          </p:cNvPr>
          <p:cNvPicPr>
            <a:picLocks noChangeAspect="1"/>
          </p:cNvPicPr>
          <p:nvPr/>
        </p:nvPicPr>
        <p:blipFill>
          <a:blip r:embed="rId8"/>
          <a:stretch>
            <a:fillRect/>
          </a:stretch>
        </p:blipFill>
        <p:spPr>
          <a:xfrm>
            <a:off x="113578" y="1729722"/>
            <a:ext cx="3270599" cy="3422607"/>
          </a:xfrm>
          <a:prstGeom prst="rect">
            <a:avLst/>
          </a:prstGeom>
        </p:spPr>
      </p:pic>
      <p:pic>
        <p:nvPicPr>
          <p:cNvPr id="35" name="Picture 34" descr="A close-up of a logo&#10;&#10;Description automatically generated with medium confidence">
            <a:extLst>
              <a:ext uri="{FF2B5EF4-FFF2-40B4-BE49-F238E27FC236}">
                <a16:creationId xmlns:a16="http://schemas.microsoft.com/office/drawing/2014/main" id="{B799D9BD-A353-7497-AFF7-0DE8222355A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790985">
            <a:off x="3864445" y="638822"/>
            <a:ext cx="1919355" cy="1238441"/>
          </a:xfrm>
          <a:prstGeom prst="rect">
            <a:avLst/>
          </a:prstGeom>
        </p:spPr>
      </p:pic>
    </p:spTree>
    <p:extLst>
      <p:ext uri="{BB962C8B-B14F-4D97-AF65-F5344CB8AC3E}">
        <p14:creationId xmlns:p14="http://schemas.microsoft.com/office/powerpoint/2010/main" val="1717956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B9B6A-6A45-5AD5-E6E8-56E472800D76}"/>
              </a:ext>
            </a:extLst>
          </p:cNvPr>
          <p:cNvSpPr>
            <a:spLocks noGrp="1"/>
          </p:cNvSpPr>
          <p:nvPr>
            <p:ph type="title"/>
          </p:nvPr>
        </p:nvSpPr>
        <p:spPr>
          <a:xfrm>
            <a:off x="838200" y="643804"/>
            <a:ext cx="10515600" cy="823070"/>
          </a:xfrm>
        </p:spPr>
        <p:txBody>
          <a:bodyPr/>
          <a:lstStyle/>
          <a:p>
            <a:r>
              <a:rPr lang="en-US" sz="5400" b="1" dirty="0">
                <a:solidFill>
                  <a:schemeClr val="accent1"/>
                </a:solidFill>
                <a:latin typeface="Arial Black" panose="020B0604020202020204" pitchFamily="34" charset="0"/>
                <a:ea typeface="Helvetica Neue Condensed" panose="02000503000000020004" pitchFamily="2" charset="0"/>
                <a:cs typeface="Arial Black" panose="020B0604020202020204" pitchFamily="34" charset="0"/>
              </a:rPr>
              <a:t>KEY DATES</a:t>
            </a:r>
          </a:p>
        </p:txBody>
      </p:sp>
      <p:sp>
        <p:nvSpPr>
          <p:cNvPr id="4" name="Content Placeholder 3">
            <a:extLst>
              <a:ext uri="{FF2B5EF4-FFF2-40B4-BE49-F238E27FC236}">
                <a16:creationId xmlns:a16="http://schemas.microsoft.com/office/drawing/2014/main" id="{B4436417-E864-B07D-B5CB-9E69E3B94EE2}"/>
              </a:ext>
            </a:extLst>
          </p:cNvPr>
          <p:cNvSpPr>
            <a:spLocks noGrp="1"/>
          </p:cNvSpPr>
          <p:nvPr>
            <p:ph sz="half" idx="1"/>
          </p:nvPr>
        </p:nvSpPr>
        <p:spPr>
          <a:xfrm>
            <a:off x="838199" y="1608818"/>
            <a:ext cx="6546273" cy="4974862"/>
          </a:xfrm>
        </p:spPr>
        <p:txBody>
          <a:bodyPr/>
          <a:lstStyle/>
          <a:p>
            <a:pPr marL="0" indent="0">
              <a:buClr>
                <a:schemeClr val="accent1"/>
              </a:buClr>
              <a:buNone/>
            </a:pPr>
            <a:r>
              <a:rPr lang="en-US" b="1" dirty="0">
                <a:solidFill>
                  <a:srgbClr val="262626"/>
                </a:solidFill>
                <a:latin typeface="Arial" panose="020B0604020202020204" pitchFamily="34" charset="0"/>
                <a:ea typeface="Helvetica Neue Medium" panose="02000503000000020004" pitchFamily="2" charset="0"/>
                <a:cs typeface="Arial" panose="020B0604020202020204" pitchFamily="34" charset="0"/>
              </a:rPr>
              <a:t>Add these dates to your Calendar</a:t>
            </a:r>
          </a:p>
          <a:p>
            <a:pPr>
              <a:buClr>
                <a:schemeClr val="accent1"/>
              </a:buClr>
            </a:pPr>
            <a:r>
              <a:rPr lang="en-US" sz="2000" dirty="0">
                <a:solidFill>
                  <a:srgbClr val="262626"/>
                </a:solidFill>
                <a:latin typeface="Arial" panose="020B0604020202020204" pitchFamily="34" charset="0"/>
                <a:ea typeface="Helvetica Neue" panose="02000503000000020004" pitchFamily="2" charset="0"/>
                <a:cs typeface="Arial" panose="020B0604020202020204" pitchFamily="34" charset="0"/>
              </a:rPr>
              <a:t>Storefronts available for signup: </a:t>
            </a:r>
            <a:r>
              <a:rPr lang="en-US" sz="2000" b="1" dirty="0">
                <a:solidFill>
                  <a:schemeClr val="accent1"/>
                </a:solidFill>
                <a:latin typeface="Arial" panose="020B0604020202020204" pitchFamily="34" charset="0"/>
                <a:ea typeface="Helvetica Neue Medium" panose="02000503000000020004" pitchFamily="2" charset="0"/>
                <a:cs typeface="Arial" panose="020B0604020202020204" pitchFamily="34" charset="0"/>
              </a:rPr>
              <a:t>[Date]</a:t>
            </a:r>
          </a:p>
          <a:p>
            <a:pPr>
              <a:buClr>
                <a:schemeClr val="accent1"/>
              </a:buClr>
            </a:pPr>
            <a:r>
              <a:rPr lang="en-US" sz="2000" dirty="0">
                <a:solidFill>
                  <a:srgbClr val="262626"/>
                </a:solidFill>
                <a:latin typeface="Arial" panose="020B0604020202020204" pitchFamily="34" charset="0"/>
                <a:ea typeface="Helvetica Neue" panose="02000503000000020004" pitchFamily="2" charset="0"/>
                <a:cs typeface="Arial" panose="020B0604020202020204" pitchFamily="34" charset="0"/>
              </a:rPr>
              <a:t>Storefront sales begin: </a:t>
            </a:r>
            <a:r>
              <a:rPr lang="en-US" sz="2000" b="1" dirty="0">
                <a:solidFill>
                  <a:schemeClr val="accent1"/>
                </a:solidFill>
                <a:latin typeface="Arial" panose="020B0604020202020204" pitchFamily="34" charset="0"/>
                <a:ea typeface="Helvetica Neue Medium" panose="02000503000000020004" pitchFamily="2" charset="0"/>
                <a:cs typeface="Arial" panose="020B0604020202020204" pitchFamily="34" charset="0"/>
              </a:rPr>
              <a:t>[Date]</a:t>
            </a:r>
          </a:p>
          <a:p>
            <a:pPr>
              <a:buClr>
                <a:schemeClr val="accent1"/>
              </a:buClr>
            </a:pPr>
            <a:r>
              <a:rPr lang="en-US" sz="2000" dirty="0">
                <a:solidFill>
                  <a:srgbClr val="262626"/>
                </a:solidFill>
                <a:latin typeface="Arial" panose="020B0604020202020204" pitchFamily="34" charset="0"/>
                <a:ea typeface="Helvetica Neue" panose="02000503000000020004" pitchFamily="2" charset="0"/>
                <a:cs typeface="Arial" panose="020B0604020202020204" pitchFamily="34" charset="0"/>
              </a:rPr>
              <a:t>Wagon sale begin: </a:t>
            </a:r>
            <a:r>
              <a:rPr lang="en-US" sz="2000" b="1" dirty="0">
                <a:solidFill>
                  <a:schemeClr val="accent1"/>
                </a:solidFill>
                <a:latin typeface="Arial" panose="020B0604020202020204" pitchFamily="34" charset="0"/>
                <a:ea typeface="Helvetica Neue Medium" panose="02000503000000020004" pitchFamily="2" charset="0"/>
                <a:cs typeface="Arial" panose="020B0604020202020204" pitchFamily="34" charset="0"/>
              </a:rPr>
              <a:t>[Date]</a:t>
            </a:r>
          </a:p>
          <a:p>
            <a:pPr>
              <a:buClr>
                <a:schemeClr val="accent1"/>
              </a:buClr>
            </a:pPr>
            <a:r>
              <a:rPr lang="en-US" sz="2000" dirty="0">
                <a:solidFill>
                  <a:srgbClr val="262626"/>
                </a:solidFill>
                <a:latin typeface="Arial" panose="020B0604020202020204" pitchFamily="34" charset="0"/>
                <a:ea typeface="Helvetica Neue" panose="02000503000000020004" pitchFamily="2" charset="0"/>
                <a:cs typeface="Arial" panose="020B0604020202020204" pitchFamily="34" charset="0"/>
              </a:rPr>
              <a:t>Last day to return Wagon inventory: </a:t>
            </a:r>
            <a:r>
              <a:rPr lang="en-US" sz="2000" b="1" dirty="0">
                <a:solidFill>
                  <a:schemeClr val="accent1"/>
                </a:solidFill>
                <a:latin typeface="Arial" panose="020B0604020202020204" pitchFamily="34" charset="0"/>
                <a:ea typeface="Helvetica Neue Medium" panose="02000503000000020004" pitchFamily="2" charset="0"/>
                <a:cs typeface="Arial" panose="020B0604020202020204" pitchFamily="34" charset="0"/>
              </a:rPr>
              <a:t>[Date]</a:t>
            </a:r>
          </a:p>
          <a:p>
            <a:pPr>
              <a:buClr>
                <a:schemeClr val="accent1"/>
              </a:buClr>
            </a:pPr>
            <a:r>
              <a:rPr lang="en-US" sz="2000" dirty="0">
                <a:solidFill>
                  <a:srgbClr val="262626"/>
                </a:solidFill>
                <a:latin typeface="Arial" panose="020B0604020202020204" pitchFamily="34" charset="0"/>
                <a:ea typeface="Helvetica Neue" panose="02000503000000020004" pitchFamily="2" charset="0"/>
                <a:cs typeface="Arial" panose="020B0604020202020204" pitchFamily="34" charset="0"/>
              </a:rPr>
              <a:t>Last storefront sale: </a:t>
            </a:r>
            <a:r>
              <a:rPr lang="en-US" sz="2000" b="1" dirty="0">
                <a:solidFill>
                  <a:schemeClr val="accent1"/>
                </a:solidFill>
                <a:latin typeface="Arial" panose="020B0604020202020204" pitchFamily="34" charset="0"/>
                <a:ea typeface="Helvetica Neue Medium" panose="02000503000000020004" pitchFamily="2" charset="0"/>
                <a:cs typeface="Arial" panose="020B0604020202020204" pitchFamily="34" charset="0"/>
              </a:rPr>
              <a:t>[Date]</a:t>
            </a:r>
          </a:p>
          <a:p>
            <a:pPr>
              <a:buClr>
                <a:schemeClr val="accent1"/>
              </a:buClr>
            </a:pPr>
            <a:r>
              <a:rPr lang="en-US" sz="2000" dirty="0">
                <a:solidFill>
                  <a:srgbClr val="262626"/>
                </a:solidFill>
                <a:latin typeface="Arial" panose="020B0604020202020204" pitchFamily="34" charset="0"/>
                <a:ea typeface="Helvetica Neue" panose="02000503000000020004" pitchFamily="2" charset="0"/>
                <a:cs typeface="Arial" panose="020B0604020202020204" pitchFamily="34" charset="0"/>
              </a:rPr>
              <a:t>Final orders due: </a:t>
            </a:r>
            <a:r>
              <a:rPr lang="en-US" sz="2000" b="1" dirty="0">
                <a:solidFill>
                  <a:schemeClr val="accent1"/>
                </a:solidFill>
                <a:latin typeface="Arial" panose="020B0604020202020204" pitchFamily="34" charset="0"/>
                <a:ea typeface="Helvetica Neue Medium" panose="02000503000000020004" pitchFamily="2" charset="0"/>
                <a:cs typeface="Arial" panose="020B0604020202020204" pitchFamily="34" charset="0"/>
              </a:rPr>
              <a:t>[Date]</a:t>
            </a:r>
          </a:p>
          <a:p>
            <a:pPr>
              <a:buClr>
                <a:schemeClr val="accent1"/>
              </a:buClr>
            </a:pPr>
            <a:r>
              <a:rPr lang="en-US" sz="2000" dirty="0">
                <a:solidFill>
                  <a:srgbClr val="262626"/>
                </a:solidFill>
                <a:latin typeface="Arial" panose="020B0604020202020204" pitchFamily="34" charset="0"/>
                <a:ea typeface="Helvetica Neue" panose="02000503000000020004" pitchFamily="2" charset="0"/>
                <a:cs typeface="Arial" panose="020B0604020202020204" pitchFamily="34" charset="0"/>
              </a:rPr>
              <a:t>Any cash collected due to Popcorn Kernel: </a:t>
            </a:r>
            <a:r>
              <a:rPr lang="en-US" sz="2000" b="1" dirty="0">
                <a:solidFill>
                  <a:schemeClr val="accent1"/>
                </a:solidFill>
                <a:latin typeface="Arial" panose="020B0604020202020204" pitchFamily="34" charset="0"/>
                <a:ea typeface="Helvetica Neue Medium" panose="02000503000000020004" pitchFamily="2" charset="0"/>
                <a:cs typeface="Arial" panose="020B0604020202020204" pitchFamily="34" charset="0"/>
              </a:rPr>
              <a:t>[Date]</a:t>
            </a:r>
          </a:p>
          <a:p>
            <a:pPr>
              <a:buClr>
                <a:schemeClr val="accent1"/>
              </a:buClr>
            </a:pPr>
            <a:r>
              <a:rPr lang="en-US" sz="2000" dirty="0">
                <a:solidFill>
                  <a:srgbClr val="262626"/>
                </a:solidFill>
                <a:latin typeface="Arial" panose="020B0604020202020204" pitchFamily="34" charset="0"/>
                <a:ea typeface="Helvetica Neue" panose="02000503000000020004" pitchFamily="2" charset="0"/>
                <a:cs typeface="Arial" panose="020B0604020202020204" pitchFamily="34" charset="0"/>
              </a:rPr>
              <a:t>Final order distributed (including Chocolate): </a:t>
            </a:r>
            <a:r>
              <a:rPr lang="en-US" sz="2000" b="1" dirty="0">
                <a:solidFill>
                  <a:schemeClr val="accent1"/>
                </a:solidFill>
                <a:latin typeface="Arial" panose="020B0604020202020204" pitchFamily="34" charset="0"/>
                <a:ea typeface="Helvetica Neue Medium" panose="02000503000000020004" pitchFamily="2" charset="0"/>
                <a:cs typeface="Arial" panose="020B0604020202020204" pitchFamily="34" charset="0"/>
              </a:rPr>
              <a:t>[Date]</a:t>
            </a:r>
          </a:p>
          <a:p>
            <a:pPr>
              <a:buClr>
                <a:schemeClr val="accent1"/>
              </a:buClr>
            </a:pPr>
            <a:r>
              <a:rPr lang="en-US" sz="2000" dirty="0">
                <a:solidFill>
                  <a:srgbClr val="262626"/>
                </a:solidFill>
                <a:latin typeface="Arial" panose="020B0604020202020204" pitchFamily="34" charset="0"/>
                <a:ea typeface="Helvetica Neue" panose="02000503000000020004" pitchFamily="2" charset="0"/>
                <a:cs typeface="Arial" panose="020B0604020202020204" pitchFamily="34" charset="0"/>
              </a:rPr>
              <a:t>Popcorn Celebration! </a:t>
            </a:r>
            <a:r>
              <a:rPr lang="en-US" sz="2000" b="1" dirty="0">
                <a:solidFill>
                  <a:schemeClr val="accent1"/>
                </a:solidFill>
                <a:latin typeface="Arial" panose="020B0604020202020204" pitchFamily="34" charset="0"/>
                <a:ea typeface="Helvetica Neue Medium" panose="02000503000000020004" pitchFamily="2" charset="0"/>
                <a:cs typeface="Arial" panose="020B0604020202020204" pitchFamily="34" charset="0"/>
              </a:rPr>
              <a:t>[Date]</a:t>
            </a:r>
          </a:p>
          <a:p>
            <a:pPr>
              <a:buClr>
                <a:schemeClr val="accent1"/>
              </a:buClr>
            </a:pPr>
            <a:endParaRPr lang="en-US" sz="2000" dirty="0">
              <a:solidFill>
                <a:srgbClr val="262626"/>
              </a:solidFill>
              <a:latin typeface="Arial" panose="020B0604020202020204" pitchFamily="34" charset="0"/>
              <a:ea typeface="Helvetica Neue" panose="02000503000000020004" pitchFamily="2" charset="0"/>
              <a:cs typeface="Arial" panose="020B0604020202020204" pitchFamily="34" charset="0"/>
            </a:endParaRPr>
          </a:p>
          <a:p>
            <a:pPr marL="0" indent="0">
              <a:buNone/>
            </a:pPr>
            <a:endParaRPr lang="en-US" dirty="0">
              <a:solidFill>
                <a:srgbClr val="262626"/>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2FE58EFD-B820-9D16-6950-2FA5CFE1FB34}"/>
              </a:ext>
            </a:extLst>
          </p:cNvPr>
          <p:cNvSpPr/>
          <p:nvPr/>
        </p:nvSpPr>
        <p:spPr>
          <a:xfrm>
            <a:off x="7659444" y="0"/>
            <a:ext cx="453255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4927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AB99E9-632A-44E8-9380-21A6FBDADCEF}"/>
              </a:ext>
            </a:extLst>
          </p:cNvPr>
          <p:cNvSpPr/>
          <p:nvPr/>
        </p:nvSpPr>
        <p:spPr>
          <a:xfrm>
            <a:off x="0" y="-1"/>
            <a:ext cx="6891867" cy="6858001"/>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C9E905B7-11D2-1A1A-16B6-064FEE0C66D2}"/>
              </a:ext>
            </a:extLst>
          </p:cNvPr>
          <p:cNvSpPr txBox="1">
            <a:spLocks/>
          </p:cNvSpPr>
          <p:nvPr/>
        </p:nvSpPr>
        <p:spPr>
          <a:xfrm>
            <a:off x="838200" y="643804"/>
            <a:ext cx="5839690" cy="15867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Arial Black" panose="020B0604020202020204" pitchFamily="34" charset="0"/>
                <a:ea typeface="Helvetica Neue Condensed" panose="02000503000000020004" pitchFamily="2" charset="0"/>
                <a:cs typeface="Arial Black" panose="020B0604020202020204" pitchFamily="34" charset="0"/>
              </a:rPr>
              <a:t>HAVE QUESTIONS?</a:t>
            </a:r>
          </a:p>
          <a:p>
            <a:r>
              <a:rPr lang="en-US" sz="4000" b="1" dirty="0">
                <a:solidFill>
                  <a:schemeClr val="bg1"/>
                </a:solidFill>
                <a:latin typeface="Arial Black" panose="020B0604020202020204" pitchFamily="34" charset="0"/>
                <a:ea typeface="Helvetica Neue Condensed" panose="02000503000000020004" pitchFamily="2" charset="0"/>
                <a:cs typeface="Arial Black" panose="020B0604020202020204" pitchFamily="34" charset="0"/>
              </a:rPr>
              <a:t>GET ANSWERS</a:t>
            </a:r>
          </a:p>
        </p:txBody>
      </p:sp>
      <p:sp>
        <p:nvSpPr>
          <p:cNvPr id="6" name="Content Placeholder 3">
            <a:extLst>
              <a:ext uri="{FF2B5EF4-FFF2-40B4-BE49-F238E27FC236}">
                <a16:creationId xmlns:a16="http://schemas.microsoft.com/office/drawing/2014/main" id="{62034B61-3539-10E6-692A-731C1D1E2C06}"/>
              </a:ext>
            </a:extLst>
          </p:cNvPr>
          <p:cNvSpPr txBox="1">
            <a:spLocks/>
          </p:cNvSpPr>
          <p:nvPr/>
        </p:nvSpPr>
        <p:spPr>
          <a:xfrm>
            <a:off x="838200" y="1953546"/>
            <a:ext cx="6546273" cy="40267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buClr>
              <a:buFont typeface="Arial" panose="020B0604020202020204" pitchFamily="34" charset="0"/>
              <a:buNone/>
            </a:pPr>
            <a:r>
              <a:rPr lang="en-US" b="1" dirty="0">
                <a:solidFill>
                  <a:schemeClr val="bg1"/>
                </a:solidFill>
                <a:latin typeface="Arial" panose="020B0604020202020204" pitchFamily="34" charset="0"/>
                <a:ea typeface="Helvetica Neue Medium" panose="02000503000000020004" pitchFamily="2" charset="0"/>
                <a:cs typeface="Arial" panose="020B0604020202020204" pitchFamily="34" charset="0"/>
              </a:rPr>
              <a:t>Unit Leaders</a:t>
            </a:r>
          </a:p>
          <a:p>
            <a:r>
              <a:rPr lang="en-US" sz="2000" dirty="0">
                <a:solidFill>
                  <a:schemeClr val="bg1"/>
                </a:solidFill>
                <a:latin typeface="Arial" panose="020B0604020202020204" pitchFamily="34" charset="0"/>
                <a:cs typeface="Arial" panose="020B0604020202020204" pitchFamily="34" charset="0"/>
              </a:rPr>
              <a:t>Name</a:t>
            </a:r>
          </a:p>
          <a:p>
            <a:pPr>
              <a:buClr>
                <a:srgbClr val="262626"/>
              </a:buClr>
            </a:pPr>
            <a:r>
              <a:rPr lang="en-US" sz="2000" dirty="0">
                <a:solidFill>
                  <a:schemeClr val="bg1"/>
                </a:solidFill>
                <a:latin typeface="Arial" panose="020B0604020202020204" pitchFamily="34" charset="0"/>
                <a:cs typeface="Arial" panose="020B0604020202020204" pitchFamily="34" charset="0"/>
              </a:rPr>
              <a:t>Email Address</a:t>
            </a:r>
          </a:p>
          <a:p>
            <a:pPr>
              <a:buClr>
                <a:srgbClr val="262626"/>
              </a:buClr>
            </a:pPr>
            <a:r>
              <a:rPr lang="en-US" sz="2000" dirty="0">
                <a:solidFill>
                  <a:schemeClr val="bg1"/>
                </a:solidFill>
                <a:latin typeface="Arial" panose="020B0604020202020204" pitchFamily="34" charset="0"/>
                <a:cs typeface="Arial" panose="020B0604020202020204" pitchFamily="34" charset="0"/>
              </a:rPr>
              <a:t>Phone number</a:t>
            </a:r>
          </a:p>
          <a:p>
            <a:pPr>
              <a:buClr>
                <a:srgbClr val="262626"/>
              </a:buClr>
            </a:pPr>
            <a:endParaRPr lang="en-US" sz="2000" dirty="0">
              <a:solidFill>
                <a:schemeClr val="bg1"/>
              </a:solidFill>
              <a:latin typeface="Arial" panose="020B0604020202020204" pitchFamily="34" charset="0"/>
              <a:cs typeface="Arial" panose="020B0604020202020204" pitchFamily="34" charset="0"/>
            </a:endParaRPr>
          </a:p>
          <a:p>
            <a:r>
              <a:rPr lang="en-US" sz="2000" dirty="0">
                <a:solidFill>
                  <a:schemeClr val="bg1"/>
                </a:solidFill>
                <a:latin typeface="Arial" panose="020B0604020202020204" pitchFamily="34" charset="0"/>
                <a:cs typeface="Arial" panose="020B0604020202020204" pitchFamily="34" charset="0"/>
              </a:rPr>
              <a:t>Name</a:t>
            </a:r>
          </a:p>
          <a:p>
            <a:pPr>
              <a:buClr>
                <a:srgbClr val="262626"/>
              </a:buClr>
            </a:pPr>
            <a:r>
              <a:rPr lang="en-US" sz="2000" dirty="0">
                <a:solidFill>
                  <a:schemeClr val="bg1"/>
                </a:solidFill>
                <a:latin typeface="Arial" panose="020B0604020202020204" pitchFamily="34" charset="0"/>
                <a:cs typeface="Arial" panose="020B0604020202020204" pitchFamily="34" charset="0"/>
              </a:rPr>
              <a:t>Email Address</a:t>
            </a:r>
          </a:p>
          <a:p>
            <a:pPr>
              <a:buClr>
                <a:srgbClr val="262626"/>
              </a:buClr>
            </a:pPr>
            <a:r>
              <a:rPr lang="en-US" sz="2000" dirty="0">
                <a:solidFill>
                  <a:schemeClr val="bg1"/>
                </a:solidFill>
                <a:latin typeface="Arial" panose="020B0604020202020204" pitchFamily="34" charset="0"/>
                <a:cs typeface="Arial" panose="020B0604020202020204" pitchFamily="34" charset="0"/>
              </a:rPr>
              <a:t>Phone number</a:t>
            </a:r>
          </a:p>
          <a:p>
            <a:pPr>
              <a:buClr>
                <a:srgbClr val="262626"/>
              </a:buClr>
            </a:pPr>
            <a:endParaRPr lang="en-US" sz="2000" dirty="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dirty="0">
              <a:solidFill>
                <a:schemeClr val="bg1"/>
              </a:solidFill>
              <a:latin typeface="Arial" panose="020B0604020202020204" pitchFamily="34" charset="0"/>
              <a:cs typeface="Arial" panose="020B0604020202020204" pitchFamily="34" charset="0"/>
            </a:endParaRPr>
          </a:p>
        </p:txBody>
      </p:sp>
      <p:sp>
        <p:nvSpPr>
          <p:cNvPr id="7" name="Content Placeholder 4">
            <a:extLst>
              <a:ext uri="{FF2B5EF4-FFF2-40B4-BE49-F238E27FC236}">
                <a16:creationId xmlns:a16="http://schemas.microsoft.com/office/drawing/2014/main" id="{27E66BF4-FAA9-442E-4004-CFE1F0226622}"/>
              </a:ext>
            </a:extLst>
          </p:cNvPr>
          <p:cNvSpPr txBox="1">
            <a:spLocks/>
          </p:cNvSpPr>
          <p:nvPr/>
        </p:nvSpPr>
        <p:spPr>
          <a:xfrm>
            <a:off x="7202821" y="1636232"/>
            <a:ext cx="5403273" cy="46613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buClr>
              <a:buFont typeface="Arial" panose="020B0604020202020204" pitchFamily="34" charset="0"/>
              <a:buNone/>
            </a:pPr>
            <a:r>
              <a:rPr lang="en-US" dirty="0">
                <a:solidFill>
                  <a:srgbClr val="262626"/>
                </a:solidFill>
                <a:latin typeface="Arial" panose="020B0604020202020204" pitchFamily="34" charset="0"/>
                <a:ea typeface="Helvetica Neue Medium" panose="02000503000000020004" pitchFamily="2" charset="0"/>
                <a:cs typeface="Arial" panose="020B0604020202020204" pitchFamily="34" charset="0"/>
              </a:rPr>
              <a:t>Trail’s End Support</a:t>
            </a:r>
          </a:p>
          <a:p>
            <a:pPr marL="0" indent="0">
              <a:buClr>
                <a:schemeClr val="accent1"/>
              </a:buClr>
              <a:buFont typeface="Arial" panose="020B0604020202020204" pitchFamily="34" charset="0"/>
              <a:buNone/>
            </a:pPr>
            <a:r>
              <a:rPr lang="en-US" sz="2000" dirty="0">
                <a:solidFill>
                  <a:srgbClr val="262626"/>
                </a:solidFill>
                <a:latin typeface="Arial" panose="020B0604020202020204" pitchFamily="34" charset="0"/>
                <a:ea typeface="Helvetica Neue Light" panose="02000403000000020004" pitchFamily="2" charset="0"/>
                <a:cs typeface="Arial" panose="020B0604020202020204" pitchFamily="34" charset="0"/>
              </a:rPr>
              <a:t>Join our Facebook Group</a:t>
            </a:r>
          </a:p>
          <a:p>
            <a:pPr marL="0" indent="0">
              <a:buClr>
                <a:schemeClr val="accent1"/>
              </a:buClr>
              <a:buNone/>
            </a:pPr>
            <a:r>
              <a:rPr lang="en-US" sz="2000" dirty="0">
                <a:solidFill>
                  <a:srgbClr val="262626"/>
                </a:solidFill>
                <a:latin typeface="Arial" panose="020B0604020202020204" pitchFamily="34" charset="0"/>
                <a:ea typeface="Helvetica Neue" panose="02000503000000020004" pitchFamily="2" charset="0"/>
                <a:cs typeface="Arial" panose="020B0604020202020204" pitchFamily="34" charset="0"/>
              </a:rPr>
              <a:t>Text PARENTFB to 62771 to join or visit</a:t>
            </a:r>
          </a:p>
          <a:p>
            <a:pPr marL="0" indent="0">
              <a:buClr>
                <a:schemeClr val="accent1"/>
              </a:buClr>
              <a:buFont typeface="Arial" panose="020B0604020202020204" pitchFamily="34" charset="0"/>
              <a:buNone/>
            </a:pPr>
            <a:endParaRPr lang="en-US" sz="2000" dirty="0">
              <a:solidFill>
                <a:srgbClr val="262626"/>
              </a:solidFill>
              <a:latin typeface="Arial" panose="020B0604020202020204" pitchFamily="34" charset="0"/>
              <a:ea typeface="Helvetica Neue Light" panose="02000403000000020004" pitchFamily="2" charset="0"/>
              <a:cs typeface="Arial" panose="020B0604020202020204" pitchFamily="34" charset="0"/>
            </a:endParaRPr>
          </a:p>
          <a:p>
            <a:pPr marL="0" indent="0">
              <a:buClr>
                <a:schemeClr val="accent1"/>
              </a:buClr>
              <a:buFont typeface="Arial" panose="020B0604020202020204" pitchFamily="34" charset="0"/>
              <a:buNone/>
            </a:pPr>
            <a:endParaRPr lang="en-US" sz="2000" dirty="0">
              <a:solidFill>
                <a:srgbClr val="262626"/>
              </a:solidFill>
              <a:latin typeface="Arial" panose="020B0604020202020204" pitchFamily="34" charset="0"/>
              <a:ea typeface="Helvetica Neue Light" panose="02000403000000020004" pitchFamily="2" charset="0"/>
              <a:cs typeface="Arial" panose="020B0604020202020204" pitchFamily="34" charset="0"/>
            </a:endParaRPr>
          </a:p>
          <a:p>
            <a:pPr marL="0" indent="0">
              <a:buClr>
                <a:schemeClr val="accent1"/>
              </a:buClr>
              <a:buFont typeface="Arial" panose="020B0604020202020204" pitchFamily="34" charset="0"/>
              <a:buNone/>
            </a:pPr>
            <a:endParaRPr lang="en-US" sz="2000" dirty="0">
              <a:solidFill>
                <a:srgbClr val="262626"/>
              </a:solidFill>
              <a:latin typeface="Arial" panose="020B0604020202020204" pitchFamily="34" charset="0"/>
              <a:ea typeface="Helvetica Neue Light" panose="02000403000000020004" pitchFamily="2" charset="0"/>
              <a:cs typeface="Arial" panose="020B0604020202020204" pitchFamily="34" charset="0"/>
            </a:endParaRPr>
          </a:p>
          <a:p>
            <a:pPr marL="0" indent="0">
              <a:buClr>
                <a:schemeClr val="accent1"/>
              </a:buClr>
              <a:buFont typeface="Arial" panose="020B0604020202020204" pitchFamily="34" charset="0"/>
              <a:buNone/>
            </a:pPr>
            <a:endParaRPr lang="en-US" sz="2000" dirty="0">
              <a:solidFill>
                <a:srgbClr val="262626"/>
              </a:solidFill>
              <a:latin typeface="Arial" panose="020B0604020202020204" pitchFamily="34" charset="0"/>
              <a:ea typeface="Helvetica Neue Light" panose="02000403000000020004" pitchFamily="2" charset="0"/>
              <a:cs typeface="Arial" panose="020B0604020202020204" pitchFamily="34" charset="0"/>
            </a:endParaRPr>
          </a:p>
          <a:p>
            <a:pPr marL="0" indent="0">
              <a:buClr>
                <a:schemeClr val="accent1"/>
              </a:buClr>
              <a:buFont typeface="Arial" panose="020B0604020202020204" pitchFamily="34" charset="0"/>
              <a:buNone/>
            </a:pPr>
            <a:r>
              <a:rPr lang="en-US" sz="2000" dirty="0">
                <a:solidFill>
                  <a:srgbClr val="262626"/>
                </a:solidFill>
                <a:latin typeface="Arial" panose="020B0604020202020204" pitchFamily="34" charset="0"/>
                <a:ea typeface="Helvetica Neue Light" panose="02000403000000020004" pitchFamily="2" charset="0"/>
                <a:cs typeface="Arial" panose="020B0604020202020204" pitchFamily="34" charset="0"/>
              </a:rPr>
              <a:t>Visit our FAQ’s</a:t>
            </a:r>
          </a:p>
          <a:p>
            <a:pPr marL="0" indent="0">
              <a:buClr>
                <a:schemeClr val="accent6">
                  <a:lumMod val="20000"/>
                  <a:lumOff val="80000"/>
                </a:schemeClr>
              </a:buClr>
              <a:buNone/>
            </a:pPr>
            <a:r>
              <a:rPr lang="en-US" sz="2000" dirty="0">
                <a:latin typeface="Arial" panose="020B0604020202020204" pitchFamily="34" charset="0"/>
                <a:ea typeface="Helvetica Neue" panose="02000503000000020004" pitchFamily="2" charset="0"/>
                <a:cs typeface="Arial" panose="020B0604020202020204" pitchFamily="34" charset="0"/>
              </a:rPr>
              <a:t>https://</a:t>
            </a:r>
            <a:r>
              <a:rPr lang="en-US" sz="2000" dirty="0" err="1">
                <a:latin typeface="Arial" panose="020B0604020202020204" pitchFamily="34" charset="0"/>
                <a:ea typeface="Helvetica Neue" panose="02000503000000020004" pitchFamily="2" charset="0"/>
                <a:cs typeface="Arial" panose="020B0604020202020204" pitchFamily="34" charset="0"/>
              </a:rPr>
              <a:t>support.trails-end.com</a:t>
            </a:r>
            <a:endParaRPr lang="en-US" sz="2000" dirty="0">
              <a:latin typeface="Arial" panose="020B0604020202020204" pitchFamily="34" charset="0"/>
              <a:ea typeface="Helvetica Neue" panose="02000503000000020004" pitchFamily="2" charset="0"/>
              <a:cs typeface="Arial" panose="020B0604020202020204" pitchFamily="34" charset="0"/>
            </a:endParaRPr>
          </a:p>
        </p:txBody>
      </p:sp>
    </p:spTree>
    <p:extLst>
      <p:ext uri="{BB962C8B-B14F-4D97-AF65-F5344CB8AC3E}">
        <p14:creationId xmlns:p14="http://schemas.microsoft.com/office/powerpoint/2010/main" val="700230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B9B6A-6A45-5AD5-E6E8-56E472800D76}"/>
              </a:ext>
            </a:extLst>
          </p:cNvPr>
          <p:cNvSpPr>
            <a:spLocks noGrp="1"/>
          </p:cNvSpPr>
          <p:nvPr>
            <p:ph type="title"/>
          </p:nvPr>
        </p:nvSpPr>
        <p:spPr>
          <a:xfrm>
            <a:off x="838200" y="643804"/>
            <a:ext cx="10515600" cy="823070"/>
          </a:xfrm>
        </p:spPr>
        <p:txBody>
          <a:bodyPr/>
          <a:lstStyle/>
          <a:p>
            <a:r>
              <a:rPr lang="en-US" sz="5400" dirty="0">
                <a:solidFill>
                  <a:schemeClr val="accent1"/>
                </a:solidFill>
                <a:latin typeface="Arial Black" panose="020B0604020202020204" pitchFamily="34" charset="0"/>
                <a:ea typeface="Helvetica Neue Condensed" panose="02000503000000020004" pitchFamily="2" charset="0"/>
                <a:cs typeface="Arial Black" panose="020B0604020202020204" pitchFamily="34" charset="0"/>
              </a:rPr>
              <a:t>WHY SELL POPCORN?</a:t>
            </a:r>
            <a:endParaRPr lang="en-US" sz="5400" dirty="0">
              <a:solidFill>
                <a:schemeClr val="accent1"/>
              </a:solidFill>
              <a:latin typeface="Arial Black" panose="020B0604020202020204" pitchFamily="34" charset="0"/>
              <a:ea typeface="HELVETICA NEUE CONDENSED" panose="02000503000000020004" pitchFamily="2" charset="0"/>
              <a:cs typeface="Arial Black" panose="020B0604020202020204" pitchFamily="34" charset="0"/>
            </a:endParaRPr>
          </a:p>
        </p:txBody>
      </p:sp>
      <p:sp>
        <p:nvSpPr>
          <p:cNvPr id="4" name="Content Placeholder 3">
            <a:extLst>
              <a:ext uri="{FF2B5EF4-FFF2-40B4-BE49-F238E27FC236}">
                <a16:creationId xmlns:a16="http://schemas.microsoft.com/office/drawing/2014/main" id="{B4436417-E864-B07D-B5CB-9E69E3B94EE2}"/>
              </a:ext>
            </a:extLst>
          </p:cNvPr>
          <p:cNvSpPr>
            <a:spLocks noGrp="1"/>
          </p:cNvSpPr>
          <p:nvPr>
            <p:ph sz="half" idx="1"/>
          </p:nvPr>
        </p:nvSpPr>
        <p:spPr>
          <a:xfrm>
            <a:off x="838200" y="1608818"/>
            <a:ext cx="4856018" cy="4944382"/>
          </a:xfrm>
        </p:spPr>
        <p:txBody>
          <a:bodyPr lIns="91440" tIns="45720" rIns="91440" bIns="45720" anchor="t"/>
          <a:lstStyle/>
          <a:p>
            <a:pPr marL="0" indent="0">
              <a:buClr>
                <a:schemeClr val="accent1"/>
              </a:buClr>
              <a:buNone/>
            </a:pPr>
            <a:r>
              <a:rPr lang="en-US" b="1" dirty="0">
                <a:solidFill>
                  <a:srgbClr val="262626"/>
                </a:solidFill>
                <a:latin typeface="Arial"/>
                <a:ea typeface="Helvetica Neue Medium" panose="02000503000000020004" pitchFamily="2" charset="0"/>
                <a:cs typeface="Arial"/>
              </a:rPr>
              <a:t>Fund [Unit #]</a:t>
            </a:r>
            <a:r>
              <a:rPr lang="en-US" b="1" dirty="0">
                <a:solidFill>
                  <a:srgbClr val="262626"/>
                </a:solidFill>
                <a:latin typeface="Arial"/>
                <a:ea typeface="HELVETICA NEUE MEDIUM" panose="02000503000000020004" pitchFamily="2" charset="0"/>
                <a:cs typeface="Arial"/>
              </a:rPr>
              <a:t> Adventures</a:t>
            </a:r>
          </a:p>
          <a:p>
            <a:pPr>
              <a:buClr>
                <a:schemeClr val="accent1"/>
              </a:buClr>
            </a:pPr>
            <a:r>
              <a:rPr lang="en-US" sz="2000" dirty="0">
                <a:solidFill>
                  <a:srgbClr val="262626"/>
                </a:solidFill>
                <a:latin typeface="Arial" panose="020B0604020202020204" pitchFamily="34" charset="0"/>
                <a:ea typeface="Helvetica Neue" panose="02000503000000020004" pitchFamily="2" charset="0"/>
                <a:cs typeface="Arial" panose="020B0604020202020204" pitchFamily="34" charset="0"/>
              </a:rPr>
              <a:t>[Insert your Unit Leader Planner Adventures and Expenses here]</a:t>
            </a:r>
          </a:p>
          <a:p>
            <a:pPr marL="0" indent="0">
              <a:buClr>
                <a:schemeClr val="accent1"/>
              </a:buClr>
              <a:buNone/>
            </a:pPr>
            <a:r>
              <a:rPr lang="en-US" sz="2000" b="1" dirty="0">
                <a:solidFill>
                  <a:schemeClr val="accent1"/>
                </a:solidFill>
                <a:latin typeface="Arial" panose="020B0604020202020204" pitchFamily="34" charset="0"/>
                <a:ea typeface="12 pt. Helvetica* 75 Bold   074" panose="02000503000000020004" pitchFamily="2" charset="0"/>
                <a:cs typeface="Arial" panose="020B0604020202020204" pitchFamily="34" charset="0"/>
              </a:rPr>
              <a:t>Examples</a:t>
            </a:r>
          </a:p>
          <a:p>
            <a:pPr>
              <a:buClr>
                <a:schemeClr val="accent1"/>
              </a:buClr>
            </a:pPr>
            <a:r>
              <a:rPr lang="en-US" sz="2000" dirty="0">
                <a:solidFill>
                  <a:srgbClr val="262626"/>
                </a:solidFill>
                <a:latin typeface="Arial" panose="020B0604020202020204" pitchFamily="34" charset="0"/>
                <a:ea typeface="Helvetica Neue" panose="02000503000000020004" pitchFamily="2" charset="0"/>
                <a:cs typeface="Arial" panose="020B0604020202020204" pitchFamily="34" charset="0"/>
              </a:rPr>
              <a:t>Campouts</a:t>
            </a:r>
          </a:p>
          <a:p>
            <a:pPr>
              <a:buClr>
                <a:schemeClr val="accent1"/>
              </a:buClr>
            </a:pPr>
            <a:r>
              <a:rPr lang="en-US" sz="2000" dirty="0">
                <a:solidFill>
                  <a:srgbClr val="262626"/>
                </a:solidFill>
                <a:latin typeface="Arial" panose="020B0604020202020204" pitchFamily="34" charset="0"/>
                <a:ea typeface="Helvetica Neue" panose="02000503000000020004" pitchFamily="2" charset="0"/>
                <a:cs typeface="Arial" panose="020B0604020202020204" pitchFamily="34" charset="0"/>
              </a:rPr>
              <a:t>Blue &amp; Gold Celebration</a:t>
            </a:r>
          </a:p>
          <a:p>
            <a:pPr>
              <a:buClr>
                <a:schemeClr val="accent1"/>
              </a:buClr>
            </a:pPr>
            <a:r>
              <a:rPr lang="en-US" sz="2000" dirty="0">
                <a:solidFill>
                  <a:srgbClr val="262626"/>
                </a:solidFill>
                <a:latin typeface="Arial" panose="020B0604020202020204" pitchFamily="34" charset="0"/>
                <a:ea typeface="Helvetica Neue" panose="02000503000000020004" pitchFamily="2" charset="0"/>
                <a:cs typeface="Arial" panose="020B0604020202020204" pitchFamily="34" charset="0"/>
              </a:rPr>
              <a:t>Pinewood Derby</a:t>
            </a:r>
          </a:p>
          <a:p>
            <a:pPr>
              <a:buClr>
                <a:schemeClr val="accent1"/>
              </a:buClr>
            </a:pPr>
            <a:r>
              <a:rPr lang="en-US" sz="2000" dirty="0">
                <a:solidFill>
                  <a:srgbClr val="262626"/>
                </a:solidFill>
                <a:latin typeface="Arial" panose="020B0604020202020204" pitchFamily="34" charset="0"/>
                <a:ea typeface="Helvetica Neue" panose="02000503000000020004" pitchFamily="2" charset="0"/>
                <a:cs typeface="Arial" panose="020B0604020202020204" pitchFamily="34" charset="0"/>
              </a:rPr>
              <a:t>High Adventures</a:t>
            </a:r>
          </a:p>
          <a:p>
            <a:pPr>
              <a:buClr>
                <a:schemeClr val="accent1"/>
              </a:buClr>
            </a:pPr>
            <a:r>
              <a:rPr lang="en-US" sz="2000" dirty="0">
                <a:solidFill>
                  <a:srgbClr val="262626"/>
                </a:solidFill>
                <a:latin typeface="Arial" panose="020B0604020202020204" pitchFamily="34" charset="0"/>
                <a:ea typeface="Helvetica Neue" panose="02000503000000020004" pitchFamily="2" charset="0"/>
                <a:cs typeface="Arial" panose="020B0604020202020204" pitchFamily="34" charset="0"/>
              </a:rPr>
              <a:t>Equipment needs</a:t>
            </a:r>
          </a:p>
          <a:p>
            <a:pPr>
              <a:buClr>
                <a:schemeClr val="accent1"/>
              </a:buClr>
            </a:pPr>
            <a:r>
              <a:rPr lang="en-US" sz="2000" dirty="0">
                <a:solidFill>
                  <a:srgbClr val="262626"/>
                </a:solidFill>
                <a:latin typeface="Arial" panose="020B0604020202020204" pitchFamily="34" charset="0"/>
                <a:ea typeface="Helvetica Neue" panose="02000503000000020004" pitchFamily="2" charset="0"/>
                <a:cs typeface="Arial" panose="020B0604020202020204" pitchFamily="34" charset="0"/>
              </a:rPr>
              <a:t>Advancement</a:t>
            </a:r>
          </a:p>
          <a:p>
            <a:pPr>
              <a:buClr>
                <a:schemeClr val="accent1"/>
              </a:buClr>
            </a:pPr>
            <a:r>
              <a:rPr lang="en-US" sz="2000" dirty="0">
                <a:solidFill>
                  <a:srgbClr val="262626"/>
                </a:solidFill>
                <a:latin typeface="Arial" panose="020B0604020202020204" pitchFamily="34" charset="0"/>
                <a:ea typeface="Helvetica Neue" panose="02000503000000020004" pitchFamily="2" charset="0"/>
                <a:cs typeface="Arial" panose="020B0604020202020204" pitchFamily="34" charset="0"/>
              </a:rPr>
              <a:t>Annual dues</a:t>
            </a:r>
          </a:p>
          <a:p>
            <a:endParaRPr lang="en-US" sz="2000" dirty="0">
              <a:solidFill>
                <a:srgbClr val="262626"/>
              </a:solidFill>
              <a:latin typeface="Arial" panose="020B0604020202020204" pitchFamily="34" charset="0"/>
              <a:ea typeface="Helvetica Neue" panose="02000503000000020004" pitchFamily="2"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262B7BF1-CF2C-8B49-2067-96C6045ACA45}"/>
              </a:ext>
            </a:extLst>
          </p:cNvPr>
          <p:cNvSpPr>
            <a:spLocks noGrp="1"/>
          </p:cNvSpPr>
          <p:nvPr>
            <p:ph sz="half" idx="2"/>
          </p:nvPr>
        </p:nvSpPr>
        <p:spPr>
          <a:xfrm>
            <a:off x="6172200" y="1636232"/>
            <a:ext cx="5908964" cy="4661375"/>
          </a:xfrm>
        </p:spPr>
        <p:txBody>
          <a:bodyPr/>
          <a:lstStyle/>
          <a:p>
            <a:pPr marL="0" indent="0">
              <a:buClr>
                <a:schemeClr val="accent1"/>
              </a:buClr>
              <a:buNone/>
            </a:pPr>
            <a:r>
              <a:rPr lang="en-US" b="1" dirty="0">
                <a:solidFill>
                  <a:srgbClr val="262626"/>
                </a:solidFill>
                <a:latin typeface="Arial" panose="020B0604020202020204" pitchFamily="34" charset="0"/>
                <a:ea typeface="Helvetica Neue Medium" panose="02000503000000020004" pitchFamily="2" charset="0"/>
                <a:cs typeface="Arial" panose="020B0604020202020204" pitchFamily="34" charset="0"/>
              </a:rPr>
              <a:t>Scouts Learn</a:t>
            </a:r>
          </a:p>
          <a:p>
            <a:pPr>
              <a:buClr>
                <a:schemeClr val="accent1"/>
              </a:buClr>
            </a:pPr>
            <a:r>
              <a:rPr lang="en-US" sz="2000" dirty="0">
                <a:solidFill>
                  <a:srgbClr val="262626"/>
                </a:solidFill>
                <a:latin typeface="Arial" panose="020B0604020202020204" pitchFamily="34" charset="0"/>
                <a:ea typeface="Helvetica Neue" panose="02000503000000020004" pitchFamily="2" charset="0"/>
                <a:cs typeface="Arial" panose="020B0604020202020204" pitchFamily="34" charset="0"/>
              </a:rPr>
              <a:t>The value of hard work</a:t>
            </a:r>
          </a:p>
          <a:p>
            <a:pPr>
              <a:buClr>
                <a:schemeClr val="accent1"/>
              </a:buClr>
            </a:pPr>
            <a:r>
              <a:rPr lang="en-US" sz="2000" dirty="0">
                <a:solidFill>
                  <a:srgbClr val="262626"/>
                </a:solidFill>
                <a:latin typeface="Arial" panose="020B0604020202020204" pitchFamily="34" charset="0"/>
                <a:ea typeface="Helvetica Neue" panose="02000503000000020004" pitchFamily="2" charset="0"/>
                <a:cs typeface="Arial" panose="020B0604020202020204" pitchFamily="34" charset="0"/>
              </a:rPr>
              <a:t>How to earn their own way</a:t>
            </a:r>
          </a:p>
          <a:p>
            <a:pPr>
              <a:buClr>
                <a:schemeClr val="accent1"/>
              </a:buClr>
            </a:pPr>
            <a:r>
              <a:rPr lang="en-US" sz="2000" dirty="0">
                <a:solidFill>
                  <a:srgbClr val="262626"/>
                </a:solidFill>
                <a:latin typeface="Arial" panose="020B0604020202020204" pitchFamily="34" charset="0"/>
                <a:ea typeface="Helvetica Neue" panose="02000503000000020004" pitchFamily="2" charset="0"/>
                <a:cs typeface="Arial" panose="020B0604020202020204" pitchFamily="34" charset="0"/>
              </a:rPr>
              <a:t>Public speaking</a:t>
            </a:r>
          </a:p>
          <a:p>
            <a:pPr>
              <a:buClr>
                <a:schemeClr val="accent1"/>
              </a:buClr>
            </a:pPr>
            <a:r>
              <a:rPr lang="en-US" sz="2000" dirty="0">
                <a:solidFill>
                  <a:srgbClr val="262626"/>
                </a:solidFill>
                <a:latin typeface="Arial" panose="020B0604020202020204" pitchFamily="34" charset="0"/>
                <a:ea typeface="Helvetica Neue" panose="02000503000000020004" pitchFamily="2" charset="0"/>
                <a:cs typeface="Arial" panose="020B0604020202020204" pitchFamily="34" charset="0"/>
              </a:rPr>
              <a:t>Salesmanship and people skills</a:t>
            </a:r>
          </a:p>
          <a:p>
            <a:pPr>
              <a:buClr>
                <a:schemeClr val="accent1"/>
              </a:buClr>
            </a:pPr>
            <a:r>
              <a:rPr lang="en-US" sz="2000" dirty="0">
                <a:solidFill>
                  <a:srgbClr val="262626"/>
                </a:solidFill>
                <a:latin typeface="Arial" panose="020B0604020202020204" pitchFamily="34" charset="0"/>
                <a:ea typeface="Helvetica Neue" panose="02000503000000020004" pitchFamily="2" charset="0"/>
                <a:cs typeface="Arial" panose="020B0604020202020204" pitchFamily="34" charset="0"/>
              </a:rPr>
              <a:t>Setting and achieving goals</a:t>
            </a:r>
          </a:p>
          <a:p>
            <a:pPr>
              <a:buClr>
                <a:schemeClr val="accent1"/>
              </a:buClr>
            </a:pPr>
            <a:r>
              <a:rPr lang="en-US" sz="2000" dirty="0">
                <a:solidFill>
                  <a:srgbClr val="262626"/>
                </a:solidFill>
                <a:latin typeface="Arial" panose="020B0604020202020204" pitchFamily="34" charset="0"/>
                <a:ea typeface="Helvetica Neue" panose="02000503000000020004" pitchFamily="2" charset="0"/>
                <a:cs typeface="Arial" panose="020B0604020202020204" pitchFamily="34" charset="0"/>
              </a:rPr>
              <a:t>Money management</a:t>
            </a:r>
          </a:p>
          <a:p>
            <a:pPr>
              <a:buClr>
                <a:schemeClr val="accent1"/>
              </a:buClr>
            </a:pPr>
            <a:endParaRPr lang="en-US" sz="2000" dirty="0">
              <a:solidFill>
                <a:srgbClr val="262626"/>
              </a:solidFill>
              <a:latin typeface="Arial" panose="020B0604020202020204" pitchFamily="34" charset="0"/>
              <a:ea typeface="Helvetica Neue" panose="02000503000000020004" pitchFamily="2" charset="0"/>
              <a:cs typeface="Arial" panose="020B0604020202020204" pitchFamily="34" charset="0"/>
            </a:endParaRPr>
          </a:p>
          <a:p>
            <a:pPr marL="0" indent="0">
              <a:buClr>
                <a:schemeClr val="accent1"/>
              </a:buClr>
              <a:buNone/>
            </a:pPr>
            <a:r>
              <a:rPr lang="en-US" b="1" dirty="0">
                <a:solidFill>
                  <a:srgbClr val="262626"/>
                </a:solidFill>
                <a:latin typeface="Arial" panose="020B0604020202020204" pitchFamily="34" charset="0"/>
                <a:ea typeface="Helvetica Neue Medium" panose="02000503000000020004" pitchFamily="2" charset="0"/>
                <a:cs typeface="Arial" panose="020B0604020202020204" pitchFamily="34" charset="0"/>
              </a:rPr>
              <a:t>Scouts Earn</a:t>
            </a:r>
          </a:p>
          <a:p>
            <a:pPr marL="0" indent="0">
              <a:buClr>
                <a:schemeClr val="accent1"/>
              </a:buClr>
              <a:buNone/>
            </a:pPr>
            <a:r>
              <a:rPr lang="en-US" sz="2000" dirty="0">
                <a:solidFill>
                  <a:srgbClr val="262626"/>
                </a:solidFill>
                <a:latin typeface="Arial" panose="020B0604020202020204" pitchFamily="34" charset="0"/>
                <a:ea typeface="Helvetica Neue" panose="02000503000000020004" pitchFamily="2" charset="0"/>
                <a:cs typeface="Arial" panose="020B0604020202020204" pitchFamily="34" charset="0"/>
              </a:rPr>
              <a:t>The Scouts will love the REWARDS!!</a:t>
            </a:r>
          </a:p>
          <a:p>
            <a:pPr>
              <a:buClr>
                <a:schemeClr val="accent1"/>
              </a:buClr>
            </a:pPr>
            <a:r>
              <a:rPr lang="en-US" sz="2000" dirty="0">
                <a:solidFill>
                  <a:srgbClr val="262626"/>
                </a:solidFill>
                <a:latin typeface="Arial" panose="020B0604020202020204" pitchFamily="34" charset="0"/>
                <a:ea typeface="Helvetica Neue" panose="02000503000000020004" pitchFamily="2" charset="0"/>
                <a:cs typeface="Arial" panose="020B0604020202020204" pitchFamily="34" charset="0"/>
              </a:rPr>
              <a:t>Millions of choices with Amazon Gift Cards</a:t>
            </a:r>
          </a:p>
        </p:txBody>
      </p:sp>
    </p:spTree>
    <p:extLst>
      <p:ext uri="{BB962C8B-B14F-4D97-AF65-F5344CB8AC3E}">
        <p14:creationId xmlns:p14="http://schemas.microsoft.com/office/powerpoint/2010/main" val="626144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B9B6A-6A45-5AD5-E6E8-56E472800D76}"/>
              </a:ext>
            </a:extLst>
          </p:cNvPr>
          <p:cNvSpPr>
            <a:spLocks noGrp="1"/>
          </p:cNvSpPr>
          <p:nvPr>
            <p:ph type="title"/>
          </p:nvPr>
        </p:nvSpPr>
        <p:spPr>
          <a:xfrm>
            <a:off x="838200" y="643804"/>
            <a:ext cx="10850880" cy="823070"/>
          </a:xfrm>
        </p:spPr>
        <p:txBody>
          <a:bodyPr/>
          <a:lstStyle/>
          <a:p>
            <a:r>
              <a:rPr lang="en-US" sz="5400" b="1" dirty="0">
                <a:solidFill>
                  <a:schemeClr val="accent1"/>
                </a:solidFill>
                <a:latin typeface="Arial Black" panose="020B0604020202020204" pitchFamily="34" charset="0"/>
                <a:ea typeface="Helvetica Neue Condensed" panose="02000503000000020004" pitchFamily="2" charset="0"/>
                <a:cs typeface="Arial Black" panose="020B0604020202020204" pitchFamily="34" charset="0"/>
              </a:rPr>
              <a:t>TRAIL’S END TECHNOLOGY</a:t>
            </a:r>
          </a:p>
        </p:txBody>
      </p:sp>
      <p:sp>
        <p:nvSpPr>
          <p:cNvPr id="4" name="Content Placeholder 3">
            <a:extLst>
              <a:ext uri="{FF2B5EF4-FFF2-40B4-BE49-F238E27FC236}">
                <a16:creationId xmlns:a16="http://schemas.microsoft.com/office/drawing/2014/main" id="{B4436417-E864-B07D-B5CB-9E69E3B94EE2}"/>
              </a:ext>
            </a:extLst>
          </p:cNvPr>
          <p:cNvSpPr>
            <a:spLocks noGrp="1"/>
          </p:cNvSpPr>
          <p:nvPr>
            <p:ph sz="half" idx="1"/>
          </p:nvPr>
        </p:nvSpPr>
        <p:spPr>
          <a:xfrm>
            <a:off x="838200" y="1608818"/>
            <a:ext cx="4856018" cy="4661375"/>
          </a:xfrm>
        </p:spPr>
        <p:txBody>
          <a:bodyPr/>
          <a:lstStyle/>
          <a:p>
            <a:pPr marL="0" indent="0">
              <a:buClr>
                <a:schemeClr val="accent1"/>
              </a:buClr>
              <a:buNone/>
            </a:pPr>
            <a:r>
              <a:rPr lang="en-US" b="1" dirty="0">
                <a:solidFill>
                  <a:srgbClr val="262626"/>
                </a:solidFill>
                <a:latin typeface="Arial" panose="020B0604020202020204" pitchFamily="34" charset="0"/>
                <a:ea typeface="Helvetica Neue Medium" panose="02000503000000020004" pitchFamily="2" charset="0"/>
                <a:cs typeface="Arial" panose="020B0604020202020204" pitchFamily="34" charset="0"/>
              </a:rPr>
              <a:t>Trail’s End App</a:t>
            </a:r>
          </a:p>
          <a:p>
            <a:pPr>
              <a:buClr>
                <a:schemeClr val="accent1"/>
              </a:buClr>
            </a:pPr>
            <a:r>
              <a:rPr lang="en-US" sz="2000" dirty="0">
                <a:solidFill>
                  <a:srgbClr val="262626"/>
                </a:solidFill>
                <a:latin typeface="Arial" panose="020B0604020202020204" pitchFamily="34" charset="0"/>
                <a:ea typeface="Helvetica Neue" panose="02000503000000020004" pitchFamily="2" charset="0"/>
                <a:cs typeface="Arial" panose="020B0604020202020204" pitchFamily="34" charset="0"/>
              </a:rPr>
              <a:t>Record sales (We Prefer Credit)</a:t>
            </a:r>
          </a:p>
          <a:p>
            <a:pPr>
              <a:buClr>
                <a:schemeClr val="accent1"/>
              </a:buClr>
            </a:pPr>
            <a:r>
              <a:rPr lang="en-US" sz="2000" dirty="0">
                <a:solidFill>
                  <a:srgbClr val="262626"/>
                </a:solidFill>
                <a:latin typeface="Arial" panose="020B0604020202020204" pitchFamily="34" charset="0"/>
                <a:ea typeface="Helvetica Neue" panose="02000503000000020004" pitchFamily="2" charset="0"/>
                <a:cs typeface="Arial" panose="020B0604020202020204" pitchFamily="34" charset="0"/>
              </a:rPr>
              <a:t>Sign up for Storefronts</a:t>
            </a:r>
          </a:p>
          <a:p>
            <a:pPr>
              <a:buClr>
                <a:schemeClr val="accent1"/>
              </a:buClr>
            </a:pPr>
            <a:r>
              <a:rPr lang="en-US" sz="2000" dirty="0">
                <a:solidFill>
                  <a:srgbClr val="262626"/>
                </a:solidFill>
                <a:latin typeface="Arial" panose="020B0604020202020204" pitchFamily="34" charset="0"/>
                <a:ea typeface="Helvetica Neue" panose="02000503000000020004" pitchFamily="2" charset="0"/>
                <a:cs typeface="Arial" panose="020B0604020202020204" pitchFamily="34" charset="0"/>
              </a:rPr>
              <a:t>Track your progress towards your goal</a:t>
            </a:r>
          </a:p>
          <a:p>
            <a:pPr>
              <a:buClr>
                <a:schemeClr val="accent1"/>
              </a:buClr>
            </a:pPr>
            <a:r>
              <a:rPr lang="en-US" sz="2000" dirty="0">
                <a:solidFill>
                  <a:srgbClr val="262626"/>
                </a:solidFill>
                <a:latin typeface="Arial" panose="020B0604020202020204" pitchFamily="34" charset="0"/>
                <a:ea typeface="Helvetica Neue" panose="02000503000000020004" pitchFamily="2" charset="0"/>
                <a:cs typeface="Arial" panose="020B0604020202020204" pitchFamily="34" charset="0"/>
              </a:rPr>
              <a:t>Record deliveries</a:t>
            </a:r>
          </a:p>
          <a:p>
            <a:pPr>
              <a:buClr>
                <a:schemeClr val="accent1"/>
              </a:buClr>
            </a:pPr>
            <a:r>
              <a:rPr lang="en-US" sz="2000" dirty="0">
                <a:solidFill>
                  <a:srgbClr val="262626"/>
                </a:solidFill>
                <a:latin typeface="Arial" panose="020B0604020202020204" pitchFamily="34" charset="0"/>
                <a:ea typeface="Helvetica Neue" panose="02000503000000020004" pitchFamily="2" charset="0"/>
                <a:cs typeface="Arial" panose="020B0604020202020204" pitchFamily="34" charset="0"/>
              </a:rPr>
              <a:t>Share online sales page</a:t>
            </a:r>
          </a:p>
          <a:p>
            <a:pPr>
              <a:buClr>
                <a:schemeClr val="accent1"/>
              </a:buClr>
            </a:pPr>
            <a:r>
              <a:rPr lang="en-US" sz="2000" dirty="0">
                <a:solidFill>
                  <a:srgbClr val="262626"/>
                </a:solidFill>
                <a:latin typeface="Arial" panose="020B0604020202020204" pitchFamily="34" charset="0"/>
                <a:ea typeface="Helvetica Neue" panose="02000503000000020004" pitchFamily="2" charset="0"/>
                <a:cs typeface="Arial" panose="020B0604020202020204" pitchFamily="34" charset="0"/>
              </a:rPr>
              <a:t>Claim rewards</a:t>
            </a:r>
            <a:endParaRPr lang="en-US" dirty="0">
              <a:solidFill>
                <a:srgbClr val="262626"/>
              </a:solidFill>
              <a:latin typeface="Arial" panose="020B0604020202020204" pitchFamily="34" charset="0"/>
              <a:ea typeface="Helvetica Neue Medium" panose="02000503000000020004" pitchFamily="2" charset="0"/>
              <a:cs typeface="Arial" panose="020B0604020202020204" pitchFamily="34" charset="0"/>
            </a:endParaRPr>
          </a:p>
          <a:p>
            <a:endParaRPr lang="en-US" sz="2000" dirty="0">
              <a:solidFill>
                <a:srgbClr val="262626"/>
              </a:solidFill>
              <a:latin typeface="Arial" panose="020B0604020202020204" pitchFamily="34" charset="0"/>
              <a:ea typeface="Helvetica Neue" panose="02000503000000020004" pitchFamily="2"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262B7BF1-CF2C-8B49-2067-96C6045ACA45}"/>
              </a:ext>
            </a:extLst>
          </p:cNvPr>
          <p:cNvSpPr>
            <a:spLocks noGrp="1"/>
          </p:cNvSpPr>
          <p:nvPr>
            <p:ph sz="half" idx="2"/>
          </p:nvPr>
        </p:nvSpPr>
        <p:spPr>
          <a:xfrm>
            <a:off x="6172200" y="1636232"/>
            <a:ext cx="5908964" cy="4661375"/>
          </a:xfrm>
        </p:spPr>
        <p:txBody>
          <a:bodyPr/>
          <a:lstStyle/>
          <a:p>
            <a:pPr marL="0" indent="0">
              <a:buClr>
                <a:schemeClr val="accent1"/>
              </a:buClr>
              <a:buNone/>
            </a:pPr>
            <a:r>
              <a:rPr lang="en-US" b="1" dirty="0">
                <a:solidFill>
                  <a:srgbClr val="262626"/>
                </a:solidFill>
                <a:latin typeface="Arial" panose="020B0604020202020204" pitchFamily="34" charset="0"/>
                <a:ea typeface="Helvetica Neue Medium" panose="02000503000000020004" pitchFamily="2" charset="0"/>
                <a:cs typeface="Arial" panose="020B0604020202020204" pitchFamily="34" charset="0"/>
              </a:rPr>
              <a:t>Trail’s End Accounts</a:t>
            </a:r>
          </a:p>
          <a:p>
            <a:pPr marL="0" indent="0">
              <a:buClr>
                <a:schemeClr val="accent1"/>
              </a:buClr>
              <a:buNone/>
            </a:pPr>
            <a:r>
              <a:rPr lang="en-US" sz="2000" i="1" dirty="0">
                <a:solidFill>
                  <a:srgbClr val="262626"/>
                </a:solidFill>
                <a:latin typeface="Arial" panose="020B0604020202020204" pitchFamily="34" charset="0"/>
                <a:ea typeface="Helvetica Neue Light" panose="02000403000000020004" pitchFamily="2" charset="0"/>
                <a:cs typeface="Arial" panose="020B0604020202020204" pitchFamily="34" charset="0"/>
              </a:rPr>
              <a:t>Already have an account?</a:t>
            </a:r>
          </a:p>
          <a:p>
            <a:pPr>
              <a:buClr>
                <a:schemeClr val="accent1"/>
              </a:buClr>
            </a:pPr>
            <a:r>
              <a:rPr lang="en-US" sz="2000" dirty="0">
                <a:solidFill>
                  <a:srgbClr val="262626"/>
                </a:solidFill>
                <a:latin typeface="Arial" panose="020B0604020202020204" pitchFamily="34" charset="0"/>
                <a:ea typeface="Helvetica Neue" panose="02000503000000020004" pitchFamily="2" charset="0"/>
                <a:cs typeface="Arial" panose="020B0604020202020204" pitchFamily="34" charset="0"/>
              </a:rPr>
              <a:t>You can use the same one</a:t>
            </a:r>
          </a:p>
          <a:p>
            <a:pPr>
              <a:buClr>
                <a:schemeClr val="accent1"/>
              </a:buClr>
            </a:pPr>
            <a:r>
              <a:rPr lang="en-US" sz="2000" dirty="0">
                <a:solidFill>
                  <a:srgbClr val="262626"/>
                </a:solidFill>
                <a:latin typeface="Arial" panose="020B0604020202020204" pitchFamily="34" charset="0"/>
                <a:ea typeface="Helvetica Neue" panose="02000503000000020004" pitchFamily="2" charset="0"/>
                <a:cs typeface="Arial" panose="020B0604020202020204" pitchFamily="34" charset="0"/>
              </a:rPr>
              <a:t>If you need to update your Unit, you can do so under ‘Settings’</a:t>
            </a:r>
          </a:p>
          <a:p>
            <a:pPr marL="0" indent="0">
              <a:buClr>
                <a:schemeClr val="accent1"/>
              </a:buClr>
              <a:buNone/>
            </a:pPr>
            <a:endParaRPr lang="en-US" sz="2000" dirty="0">
              <a:solidFill>
                <a:srgbClr val="262626"/>
              </a:solidFill>
              <a:latin typeface="Arial" panose="020B0604020202020204" pitchFamily="34" charset="0"/>
              <a:ea typeface="Helvetica Neue Light" panose="02000403000000020004" pitchFamily="2" charset="0"/>
              <a:cs typeface="Arial" panose="020B0604020202020204" pitchFamily="34" charset="0"/>
            </a:endParaRPr>
          </a:p>
          <a:p>
            <a:pPr marL="0" indent="0">
              <a:buClr>
                <a:schemeClr val="accent1"/>
              </a:buClr>
              <a:buNone/>
            </a:pPr>
            <a:r>
              <a:rPr lang="en-US" sz="2000" i="1" dirty="0">
                <a:solidFill>
                  <a:srgbClr val="262626"/>
                </a:solidFill>
                <a:latin typeface="Arial" panose="020B0604020202020204" pitchFamily="34" charset="0"/>
                <a:ea typeface="Helvetica Neue Light" panose="02000403000000020004" pitchFamily="2" charset="0"/>
                <a:cs typeface="Arial" panose="020B0604020202020204" pitchFamily="34" charset="0"/>
              </a:rPr>
              <a:t>Need an Account?</a:t>
            </a:r>
          </a:p>
          <a:p>
            <a:pPr>
              <a:buClr>
                <a:schemeClr val="accent1"/>
              </a:buClr>
            </a:pPr>
            <a:r>
              <a:rPr lang="en-US" sz="2000" dirty="0">
                <a:solidFill>
                  <a:srgbClr val="262626"/>
                </a:solidFill>
                <a:latin typeface="Arial" panose="020B0604020202020204" pitchFamily="34" charset="0"/>
                <a:ea typeface="Helvetica Neue" panose="02000503000000020004" pitchFamily="2" charset="0"/>
                <a:cs typeface="Arial" panose="020B0604020202020204" pitchFamily="34" charset="0"/>
              </a:rPr>
              <a:t>Click ‘Register’ from the home screen</a:t>
            </a:r>
          </a:p>
          <a:p>
            <a:pPr>
              <a:buClr>
                <a:schemeClr val="accent1"/>
              </a:buClr>
            </a:pPr>
            <a:r>
              <a:rPr lang="en-US" sz="2000" dirty="0">
                <a:solidFill>
                  <a:srgbClr val="262626"/>
                </a:solidFill>
                <a:latin typeface="Arial" panose="020B0604020202020204" pitchFamily="34" charset="0"/>
                <a:ea typeface="Helvetica Neue" panose="02000503000000020004" pitchFamily="2" charset="0"/>
                <a:cs typeface="Arial" panose="020B0604020202020204" pitchFamily="34" charset="0"/>
              </a:rPr>
              <a:t>You will need to know:</a:t>
            </a:r>
          </a:p>
          <a:p>
            <a:pPr marL="457200" lvl="1" indent="0">
              <a:buClr>
                <a:schemeClr val="accent1"/>
              </a:buClr>
              <a:buNone/>
            </a:pPr>
            <a:r>
              <a:rPr lang="en-US" sz="1600" dirty="0">
                <a:solidFill>
                  <a:srgbClr val="262626"/>
                </a:solidFill>
                <a:latin typeface="Arial" panose="020B0604020202020204" pitchFamily="34" charset="0"/>
                <a:ea typeface="Helvetica Neue" panose="02000503000000020004" pitchFamily="2" charset="0"/>
                <a:cs typeface="Arial" panose="020B0604020202020204" pitchFamily="34" charset="0"/>
              </a:rPr>
              <a:t>Insert Council Name</a:t>
            </a:r>
          </a:p>
          <a:p>
            <a:pPr marL="457200" lvl="1" indent="0">
              <a:buClr>
                <a:schemeClr val="accent1"/>
              </a:buClr>
              <a:buNone/>
            </a:pPr>
            <a:r>
              <a:rPr lang="en-US" sz="1600" dirty="0">
                <a:solidFill>
                  <a:srgbClr val="262626"/>
                </a:solidFill>
                <a:latin typeface="Arial" panose="020B0604020202020204" pitchFamily="34" charset="0"/>
                <a:ea typeface="Helvetica Neue" panose="02000503000000020004" pitchFamily="2" charset="0"/>
                <a:cs typeface="Arial" panose="020B0604020202020204" pitchFamily="34" charset="0"/>
              </a:rPr>
              <a:t>Insert District Name</a:t>
            </a:r>
          </a:p>
          <a:p>
            <a:pPr marL="457200" lvl="1" indent="0">
              <a:buClr>
                <a:schemeClr val="accent1"/>
              </a:buClr>
              <a:buNone/>
            </a:pPr>
            <a:r>
              <a:rPr lang="en-US" sz="1600" dirty="0">
                <a:solidFill>
                  <a:srgbClr val="262626"/>
                </a:solidFill>
                <a:latin typeface="Arial" panose="020B0604020202020204" pitchFamily="34" charset="0"/>
                <a:ea typeface="Helvetica Neue" panose="02000503000000020004" pitchFamily="2" charset="0"/>
                <a:cs typeface="Arial" panose="020B0604020202020204" pitchFamily="34" charset="0"/>
              </a:rPr>
              <a:t>Insert Unit Name</a:t>
            </a:r>
          </a:p>
        </p:txBody>
      </p:sp>
      <p:pic>
        <p:nvPicPr>
          <p:cNvPr id="6" name="Picture 5" descr="Text&#10;&#10;Description automatically generated">
            <a:extLst>
              <a:ext uri="{FF2B5EF4-FFF2-40B4-BE49-F238E27FC236}">
                <a16:creationId xmlns:a16="http://schemas.microsoft.com/office/drawing/2014/main" id="{E7BA8E49-E304-06D9-A900-7E77584720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952" y="4435589"/>
            <a:ext cx="4343754" cy="1929048"/>
          </a:xfrm>
          <a:prstGeom prst="rect">
            <a:avLst/>
          </a:prstGeom>
        </p:spPr>
      </p:pic>
    </p:spTree>
    <p:extLst>
      <p:ext uri="{BB962C8B-B14F-4D97-AF65-F5344CB8AC3E}">
        <p14:creationId xmlns:p14="http://schemas.microsoft.com/office/powerpoint/2010/main" val="4008297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B9B6A-6A45-5AD5-E6E8-56E472800D76}"/>
              </a:ext>
            </a:extLst>
          </p:cNvPr>
          <p:cNvSpPr>
            <a:spLocks noGrp="1"/>
          </p:cNvSpPr>
          <p:nvPr>
            <p:ph type="title"/>
          </p:nvPr>
        </p:nvSpPr>
        <p:spPr>
          <a:xfrm>
            <a:off x="838200" y="643804"/>
            <a:ext cx="10515600" cy="823070"/>
          </a:xfrm>
        </p:spPr>
        <p:txBody>
          <a:bodyPr/>
          <a:lstStyle/>
          <a:p>
            <a:r>
              <a:rPr lang="en-US" sz="5400" b="1" dirty="0">
                <a:solidFill>
                  <a:schemeClr val="accent1"/>
                </a:solidFill>
                <a:latin typeface="Arial Black" panose="020B0604020202020204" pitchFamily="34" charset="0"/>
                <a:ea typeface="Helvetica Neue Condensed" panose="02000503000000020004" pitchFamily="2" charset="0"/>
                <a:cs typeface="Arial Black" panose="020B0604020202020204" pitchFamily="34" charset="0"/>
              </a:rPr>
              <a:t>NEW THIS YEAR!</a:t>
            </a:r>
          </a:p>
        </p:txBody>
      </p:sp>
      <p:sp>
        <p:nvSpPr>
          <p:cNvPr id="3" name="TextBox 2">
            <a:extLst>
              <a:ext uri="{FF2B5EF4-FFF2-40B4-BE49-F238E27FC236}">
                <a16:creationId xmlns:a16="http://schemas.microsoft.com/office/drawing/2014/main" id="{01F64E74-5421-CB8D-DF6D-021D57C17224}"/>
              </a:ext>
            </a:extLst>
          </p:cNvPr>
          <p:cNvSpPr txBox="1"/>
          <p:nvPr/>
        </p:nvSpPr>
        <p:spPr>
          <a:xfrm>
            <a:off x="1104033" y="2115650"/>
            <a:ext cx="7343776" cy="335413"/>
          </a:xfrm>
          <a:prstGeom prst="rect">
            <a:avLst/>
          </a:prstGeom>
          <a:noFill/>
        </p:spPr>
        <p:txBody>
          <a:bodyPr wrap="square" lIns="0" tIns="0" bIns="0" rtlCol="0" anchor="b">
            <a:spAutoFit/>
          </a:bodyPr>
          <a:lstStyle/>
          <a:p>
            <a:pPr>
              <a:lnSpc>
                <a:spcPct val="120000"/>
              </a:lnSpc>
            </a:pPr>
            <a:r>
              <a:rPr lang="en-US" sz="2000" b="1" spc="100" dirty="0">
                <a:solidFill>
                  <a:srgbClr val="262626"/>
                </a:solidFill>
                <a:latin typeface="Arial" panose="020B0604020202020204" pitchFamily="34" charset="0"/>
                <a:ea typeface="Helvetica Neue Medium" panose="02000503000000020004" pitchFamily="2" charset="0"/>
                <a:cs typeface="Arial" panose="020B0604020202020204" pitchFamily="34" charset="0"/>
              </a:rPr>
              <a:t>Insert any new Unit popcorn announcements here</a:t>
            </a:r>
            <a:endParaRPr lang="fr-FR" sz="2000" b="1" spc="100" dirty="0">
              <a:solidFill>
                <a:srgbClr val="262626"/>
              </a:solidFill>
              <a:latin typeface="Arial" panose="020B0604020202020204" pitchFamily="34" charset="0"/>
              <a:ea typeface="Helvetica Neue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110444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oster of products and prices&#10;&#10;Description automatically generated">
            <a:extLst>
              <a:ext uri="{FF2B5EF4-FFF2-40B4-BE49-F238E27FC236}">
                <a16:creationId xmlns:a16="http://schemas.microsoft.com/office/drawing/2014/main" id="{EA38ADA6-9728-FD6D-AB9E-4705EEE05313}"/>
              </a:ext>
            </a:extLst>
          </p:cNvPr>
          <p:cNvPicPr>
            <a:picLocks noChangeAspect="1"/>
          </p:cNvPicPr>
          <p:nvPr/>
        </p:nvPicPr>
        <p:blipFill rotWithShape="1">
          <a:blip r:embed="rId2"/>
          <a:srcRect/>
          <a:stretch/>
        </p:blipFill>
        <p:spPr>
          <a:xfrm>
            <a:off x="-3047" y="10"/>
            <a:ext cx="12191999" cy="6857990"/>
          </a:xfrm>
          <a:prstGeom prst="rect">
            <a:avLst/>
          </a:prstGeom>
        </p:spPr>
      </p:pic>
      <p:sp>
        <p:nvSpPr>
          <p:cNvPr id="14"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4821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063556-7B95-466F-929C-3811BDDCF54A}"/>
              </a:ext>
            </a:extLst>
          </p:cNvPr>
          <p:cNvSpPr txBox="1"/>
          <p:nvPr/>
        </p:nvSpPr>
        <p:spPr>
          <a:xfrm>
            <a:off x="1343025" y="2058338"/>
            <a:ext cx="2814637" cy="583878"/>
          </a:xfrm>
          <a:prstGeom prst="rect">
            <a:avLst/>
          </a:prstGeom>
          <a:noFill/>
        </p:spPr>
        <p:txBody>
          <a:bodyPr wrap="square" lIns="0" tIns="0" rIns="0" bIns="0" rtlCol="0" anchor="t">
            <a:spAutoFit/>
          </a:bodyPr>
          <a:lstStyle/>
          <a:p>
            <a:pPr>
              <a:lnSpc>
                <a:spcPct val="110000"/>
              </a:lnSpc>
            </a:pPr>
            <a:r>
              <a:rPr lang="en-US" dirty="0">
                <a:solidFill>
                  <a:srgbClr val="262626"/>
                </a:solidFill>
                <a:latin typeface="Arial" panose="020B0604020202020204" pitchFamily="34" charset="0"/>
                <a:cs typeface="Arial" panose="020B0604020202020204" pitchFamily="34" charset="0"/>
              </a:rPr>
              <a:t>Sell online &amp; ship directly to customers.</a:t>
            </a:r>
            <a:endParaRPr lang="fr-FR" dirty="0">
              <a:solidFill>
                <a:srgbClr val="262626"/>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247E102-CE02-4BE9-9C76-BD55F7D527E4}"/>
              </a:ext>
            </a:extLst>
          </p:cNvPr>
          <p:cNvSpPr txBox="1"/>
          <p:nvPr/>
        </p:nvSpPr>
        <p:spPr>
          <a:xfrm>
            <a:off x="1343025" y="2910234"/>
            <a:ext cx="2814637" cy="3357714"/>
          </a:xfrm>
          <a:prstGeom prst="rect">
            <a:avLst/>
          </a:prstGeom>
          <a:noFill/>
        </p:spPr>
        <p:txBody>
          <a:bodyPr wrap="square" lIns="0" tIns="0" rIns="0" bIns="0" rtlCol="0" anchor="t">
            <a:spAutoFit/>
          </a:bodyPr>
          <a:lstStyle>
            <a:defPPr>
              <a:defRPr lang="fr-FR"/>
            </a:defPPr>
            <a:lvl1pPr>
              <a:lnSpc>
                <a:spcPct val="125000"/>
              </a:lnSpc>
              <a:defRPr sz="1200">
                <a:latin typeface="Segoe UI" panose="020B0502040204020203" pitchFamily="34" charset="0"/>
                <a:cs typeface="Segoe UI" panose="020B0502040204020203" pitchFamily="34" charset="0"/>
              </a:defRPr>
            </a:lvl1pPr>
          </a:lstStyle>
          <a:p>
            <a:pPr marL="171450" indent="-171450">
              <a:lnSpc>
                <a:spcPct val="150000"/>
              </a:lnSpc>
              <a:buClr>
                <a:schemeClr val="accent1"/>
              </a:buClr>
              <a:buFont typeface="Arial" panose="020B0604020202020204" pitchFamily="34" charset="0"/>
              <a:buChar char="•"/>
            </a:pPr>
            <a:r>
              <a:rPr lang="en-US" sz="1500" dirty="0">
                <a:solidFill>
                  <a:srgbClr val="262626"/>
                </a:solidFill>
                <a:latin typeface="Arial" panose="020B0604020202020204" pitchFamily="34" charset="0"/>
                <a:cs typeface="Arial" panose="020B0604020202020204" pitchFamily="34" charset="0"/>
              </a:rPr>
              <a:t>Record in the app or share your online page</a:t>
            </a:r>
          </a:p>
          <a:p>
            <a:pPr marL="171450" indent="-171450">
              <a:lnSpc>
                <a:spcPct val="150000"/>
              </a:lnSpc>
              <a:buClr>
                <a:schemeClr val="accent1"/>
              </a:buClr>
              <a:buFont typeface="Arial" panose="020B0604020202020204" pitchFamily="34" charset="0"/>
              <a:buChar char="•"/>
            </a:pPr>
            <a:r>
              <a:rPr lang="en-US" sz="1500" dirty="0">
                <a:solidFill>
                  <a:srgbClr val="262626"/>
                </a:solidFill>
                <a:latin typeface="Arial" panose="020B0604020202020204" pitchFamily="34" charset="0"/>
                <a:cs typeface="Arial" panose="020B0604020202020204" pitchFamily="34" charset="0"/>
              </a:rPr>
              <a:t>Share your page via email, text, social media or QR code</a:t>
            </a:r>
          </a:p>
          <a:p>
            <a:pPr marL="171450" indent="-171450">
              <a:lnSpc>
                <a:spcPct val="150000"/>
              </a:lnSpc>
              <a:buClr>
                <a:schemeClr val="accent1"/>
              </a:buClr>
              <a:buFont typeface="Arial" panose="020B0604020202020204" pitchFamily="34" charset="0"/>
              <a:buChar char="•"/>
            </a:pPr>
            <a:r>
              <a:rPr lang="en-US" sz="1500" dirty="0">
                <a:solidFill>
                  <a:srgbClr val="262626"/>
                </a:solidFill>
                <a:latin typeface="Arial" panose="020B0604020202020204" pitchFamily="34" charset="0"/>
                <a:cs typeface="Arial" panose="020B0604020202020204" pitchFamily="34" charset="0"/>
              </a:rPr>
              <a:t>No handling products or cash</a:t>
            </a:r>
          </a:p>
          <a:p>
            <a:pPr marL="171450" indent="-171450">
              <a:lnSpc>
                <a:spcPct val="150000"/>
              </a:lnSpc>
              <a:buClr>
                <a:schemeClr val="accent1"/>
              </a:buClr>
              <a:buFont typeface="Arial" panose="020B0604020202020204" pitchFamily="34" charset="0"/>
              <a:buChar char="•"/>
            </a:pPr>
            <a:r>
              <a:rPr lang="en-US" sz="1500" dirty="0">
                <a:solidFill>
                  <a:srgbClr val="262626"/>
                </a:solidFill>
                <a:latin typeface="Arial" panose="020B0604020202020204" pitchFamily="34" charset="0"/>
                <a:cs typeface="Arial" panose="020B0604020202020204" pitchFamily="34" charset="0"/>
              </a:rPr>
              <a:t>Average Order: $65</a:t>
            </a:r>
          </a:p>
          <a:p>
            <a:pPr marL="171450" indent="-171450">
              <a:lnSpc>
                <a:spcPct val="150000"/>
              </a:lnSpc>
              <a:buClr>
                <a:schemeClr val="accent1"/>
              </a:buClr>
              <a:buFont typeface="Arial" panose="020B0604020202020204" pitchFamily="34" charset="0"/>
              <a:buChar char="•"/>
            </a:pPr>
            <a:r>
              <a:rPr lang="en-US" sz="1500" dirty="0">
                <a:solidFill>
                  <a:srgbClr val="262626"/>
                </a:solidFill>
                <a:latin typeface="Arial" panose="020B0604020202020204" pitchFamily="34" charset="0"/>
                <a:cs typeface="Arial" panose="020B0604020202020204" pitchFamily="34" charset="0"/>
              </a:rPr>
              <a:t>Products &amp; prices may vary</a:t>
            </a:r>
          </a:p>
          <a:p>
            <a:pPr marL="171450" indent="-171450">
              <a:lnSpc>
                <a:spcPct val="150000"/>
              </a:lnSpc>
              <a:buClr>
                <a:schemeClr val="accent1"/>
              </a:buClr>
              <a:buFont typeface="Arial" panose="020B0604020202020204" pitchFamily="34" charset="0"/>
              <a:buChar char="•"/>
            </a:pPr>
            <a:r>
              <a:rPr lang="en-US" sz="1500" dirty="0">
                <a:solidFill>
                  <a:srgbClr val="262626"/>
                </a:solidFill>
                <a:latin typeface="Arial" panose="020B0604020202020204" pitchFamily="34" charset="0"/>
                <a:cs typeface="Arial" panose="020B0604020202020204" pitchFamily="34" charset="0"/>
              </a:rPr>
              <a:t>Shipping/Tax may be charged</a:t>
            </a:r>
          </a:p>
          <a:p>
            <a:pPr marL="171450" indent="-171450">
              <a:lnSpc>
                <a:spcPct val="150000"/>
              </a:lnSpc>
              <a:buClr>
                <a:schemeClr val="accent1"/>
              </a:buClr>
              <a:buFont typeface="Arial" panose="020B0604020202020204" pitchFamily="34" charset="0"/>
              <a:buChar char="•"/>
            </a:pPr>
            <a:r>
              <a:rPr lang="en-US" sz="1500" dirty="0">
                <a:solidFill>
                  <a:srgbClr val="262626"/>
                </a:solidFill>
                <a:latin typeface="Arial" panose="020B0604020202020204" pitchFamily="34" charset="0"/>
                <a:cs typeface="Arial" panose="020B0604020202020204" pitchFamily="34" charset="0"/>
              </a:rPr>
              <a:t>Available year round</a:t>
            </a:r>
          </a:p>
          <a:p>
            <a:pPr>
              <a:lnSpc>
                <a:spcPct val="150000"/>
              </a:lnSpc>
            </a:pPr>
            <a:endParaRPr lang="en-US" dirty="0">
              <a:solidFill>
                <a:srgbClr val="262626"/>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4F9CF25-9D7D-4EE6-BC79-7DE7F7288349}"/>
              </a:ext>
            </a:extLst>
          </p:cNvPr>
          <p:cNvSpPr txBox="1"/>
          <p:nvPr/>
        </p:nvSpPr>
        <p:spPr>
          <a:xfrm>
            <a:off x="4976813" y="2058338"/>
            <a:ext cx="2814637" cy="888577"/>
          </a:xfrm>
          <a:prstGeom prst="rect">
            <a:avLst/>
          </a:prstGeom>
          <a:noFill/>
        </p:spPr>
        <p:txBody>
          <a:bodyPr wrap="square" lIns="0" tIns="0" rIns="0" bIns="0" rtlCol="0" anchor="t">
            <a:spAutoFit/>
          </a:bodyPr>
          <a:lstStyle/>
          <a:p>
            <a:pPr>
              <a:lnSpc>
                <a:spcPct val="110000"/>
              </a:lnSpc>
            </a:pPr>
            <a:r>
              <a:rPr lang="en-US" dirty="0">
                <a:solidFill>
                  <a:srgbClr val="262626"/>
                </a:solidFill>
                <a:latin typeface="Arial" panose="020B0604020202020204" pitchFamily="34" charset="0"/>
                <a:cs typeface="Arial" panose="020B0604020202020204" pitchFamily="34" charset="0"/>
              </a:rPr>
              <a:t>Leverage high foot traffic locations reserved by Unit Leaders.</a:t>
            </a:r>
            <a:endParaRPr lang="fr-FR" dirty="0">
              <a:solidFill>
                <a:srgbClr val="262626"/>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1C507BF8-B5B8-48B0-BE31-9193F9A65367}"/>
              </a:ext>
            </a:extLst>
          </p:cNvPr>
          <p:cNvSpPr txBox="1"/>
          <p:nvPr/>
        </p:nvSpPr>
        <p:spPr>
          <a:xfrm>
            <a:off x="4976813" y="3243723"/>
            <a:ext cx="2814637" cy="2725618"/>
          </a:xfrm>
          <a:prstGeom prst="rect">
            <a:avLst/>
          </a:prstGeom>
          <a:noFill/>
        </p:spPr>
        <p:txBody>
          <a:bodyPr wrap="square" lIns="0" tIns="0" rIns="0" bIns="0" rtlCol="0" anchor="t">
            <a:spAutoFit/>
          </a:bodyPr>
          <a:lstStyle>
            <a:defPPr>
              <a:defRPr lang="fr-FR"/>
            </a:defPPr>
            <a:lvl1pPr>
              <a:lnSpc>
                <a:spcPct val="125000"/>
              </a:lnSpc>
              <a:defRPr sz="1200">
                <a:latin typeface="Segoe UI" panose="020B0502040204020203" pitchFamily="34" charset="0"/>
                <a:cs typeface="Segoe UI" panose="020B0502040204020203" pitchFamily="34" charset="0"/>
              </a:defRPr>
            </a:lvl1pPr>
          </a:lstStyle>
          <a:p>
            <a:pPr marL="171450" indent="-171450">
              <a:lnSpc>
                <a:spcPct val="150000"/>
              </a:lnSpc>
              <a:buClr>
                <a:schemeClr val="accent1"/>
              </a:buClr>
              <a:buFont typeface="Arial" panose="020B0604020202020204" pitchFamily="34" charset="0"/>
              <a:buChar char="•"/>
            </a:pPr>
            <a:r>
              <a:rPr lang="en-US" sz="1500" dirty="0">
                <a:solidFill>
                  <a:srgbClr val="262626"/>
                </a:solidFill>
                <a:latin typeface="Arial" panose="020B0604020202020204" pitchFamily="34" charset="0"/>
                <a:cs typeface="Arial" panose="020B0604020202020204" pitchFamily="34" charset="0"/>
              </a:rPr>
              <a:t>Sign up to sell in front of a store</a:t>
            </a:r>
          </a:p>
          <a:p>
            <a:pPr marL="171450" indent="-171450">
              <a:lnSpc>
                <a:spcPct val="150000"/>
              </a:lnSpc>
              <a:buClr>
                <a:schemeClr val="accent1"/>
              </a:buClr>
              <a:buFont typeface="Arial" panose="020B0604020202020204" pitchFamily="34" charset="0"/>
              <a:buChar char="•"/>
            </a:pPr>
            <a:r>
              <a:rPr lang="en-US" sz="1500" dirty="0">
                <a:solidFill>
                  <a:srgbClr val="262626"/>
                </a:solidFill>
                <a:latin typeface="Arial" panose="020B0604020202020204" pitchFamily="34" charset="0"/>
                <a:cs typeface="Arial" panose="020B0604020202020204" pitchFamily="34" charset="0"/>
              </a:rPr>
              <a:t>Average Sales: $XXX per hour</a:t>
            </a:r>
          </a:p>
          <a:p>
            <a:pPr marL="171450" indent="-171450">
              <a:lnSpc>
                <a:spcPct val="150000"/>
              </a:lnSpc>
              <a:buClr>
                <a:schemeClr val="accent1"/>
              </a:buClr>
              <a:buFont typeface="Arial" panose="020B0604020202020204" pitchFamily="34" charset="0"/>
              <a:buChar char="•"/>
            </a:pPr>
            <a:r>
              <a:rPr lang="en-US" sz="1500" dirty="0">
                <a:solidFill>
                  <a:srgbClr val="262626"/>
                </a:solidFill>
                <a:latin typeface="Arial" panose="020B0604020202020204" pitchFamily="34" charset="0"/>
                <a:cs typeface="Arial" panose="020B0604020202020204" pitchFamily="34" charset="0"/>
              </a:rPr>
              <a:t>One parent and one Scout is ideal to cover more hours</a:t>
            </a:r>
          </a:p>
          <a:p>
            <a:pPr marL="171450" indent="-171450">
              <a:lnSpc>
                <a:spcPct val="150000"/>
              </a:lnSpc>
              <a:buClr>
                <a:schemeClr val="accent1"/>
              </a:buClr>
              <a:buFont typeface="Arial" panose="020B0604020202020204" pitchFamily="34" charset="0"/>
              <a:buChar char="•"/>
            </a:pPr>
            <a:r>
              <a:rPr lang="en-US" sz="1500" dirty="0">
                <a:solidFill>
                  <a:srgbClr val="262626"/>
                </a:solidFill>
                <a:latin typeface="Arial" panose="020B0604020202020204" pitchFamily="34" charset="0"/>
                <a:cs typeface="Arial" panose="020B0604020202020204" pitchFamily="34" charset="0"/>
              </a:rPr>
              <a:t>Insert Storefront split information if your Unit is using one</a:t>
            </a:r>
          </a:p>
        </p:txBody>
      </p:sp>
      <p:sp>
        <p:nvSpPr>
          <p:cNvPr id="9" name="TextBox 8">
            <a:extLst>
              <a:ext uri="{FF2B5EF4-FFF2-40B4-BE49-F238E27FC236}">
                <a16:creationId xmlns:a16="http://schemas.microsoft.com/office/drawing/2014/main" id="{888C2B7A-90B2-40AE-8CC7-49C28DBF004F}"/>
              </a:ext>
            </a:extLst>
          </p:cNvPr>
          <p:cNvSpPr txBox="1"/>
          <p:nvPr/>
        </p:nvSpPr>
        <p:spPr>
          <a:xfrm>
            <a:off x="8610601" y="2058338"/>
            <a:ext cx="2814637" cy="585801"/>
          </a:xfrm>
          <a:prstGeom prst="rect">
            <a:avLst/>
          </a:prstGeom>
          <a:noFill/>
        </p:spPr>
        <p:txBody>
          <a:bodyPr wrap="square" lIns="0" tIns="0" rIns="0" bIns="0" rtlCol="0" anchor="t">
            <a:spAutoFit/>
          </a:bodyPr>
          <a:lstStyle/>
          <a:p>
            <a:pPr>
              <a:lnSpc>
                <a:spcPct val="110000"/>
              </a:lnSpc>
            </a:pPr>
            <a:r>
              <a:rPr lang="en-US" dirty="0">
                <a:solidFill>
                  <a:srgbClr val="262626"/>
                </a:solidFill>
                <a:latin typeface="Arial"/>
                <a:cs typeface="Arial"/>
              </a:rPr>
              <a:t>Direct sales to family, friends, neighbors.</a:t>
            </a:r>
            <a:endParaRPr lang="fr-FR" dirty="0">
              <a:solidFill>
                <a:srgbClr val="262626"/>
              </a:solidFill>
              <a:latin typeface="Arial"/>
              <a:cs typeface="Arial"/>
            </a:endParaRPr>
          </a:p>
        </p:txBody>
      </p:sp>
      <p:sp>
        <p:nvSpPr>
          <p:cNvPr id="10" name="TextBox 9">
            <a:extLst>
              <a:ext uri="{FF2B5EF4-FFF2-40B4-BE49-F238E27FC236}">
                <a16:creationId xmlns:a16="http://schemas.microsoft.com/office/drawing/2014/main" id="{BEA6F897-B28D-47D9-9D56-731F429EA125}"/>
              </a:ext>
            </a:extLst>
          </p:cNvPr>
          <p:cNvSpPr txBox="1"/>
          <p:nvPr/>
        </p:nvSpPr>
        <p:spPr>
          <a:xfrm>
            <a:off x="8610601" y="3243723"/>
            <a:ext cx="2814637" cy="2725618"/>
          </a:xfrm>
          <a:prstGeom prst="rect">
            <a:avLst/>
          </a:prstGeom>
          <a:noFill/>
        </p:spPr>
        <p:txBody>
          <a:bodyPr wrap="square" lIns="0" tIns="0" rIns="0" bIns="0" rtlCol="0" anchor="t">
            <a:spAutoFit/>
          </a:bodyPr>
          <a:lstStyle>
            <a:defPPr>
              <a:defRPr lang="fr-FR"/>
            </a:defPPr>
            <a:lvl1pPr>
              <a:lnSpc>
                <a:spcPct val="125000"/>
              </a:lnSpc>
              <a:defRPr sz="1200">
                <a:latin typeface="Segoe UI" panose="020B0502040204020203" pitchFamily="34" charset="0"/>
                <a:cs typeface="Segoe UI" panose="020B0502040204020203" pitchFamily="34" charset="0"/>
              </a:defRPr>
            </a:lvl1pPr>
          </a:lstStyle>
          <a:p>
            <a:pPr marL="171450" indent="-171450">
              <a:lnSpc>
                <a:spcPct val="150000"/>
              </a:lnSpc>
              <a:buClr>
                <a:schemeClr val="accent1"/>
              </a:buClr>
              <a:buFont typeface="Arial" panose="020B0604020202020204" pitchFamily="34" charset="0"/>
              <a:buChar char="•"/>
            </a:pPr>
            <a:r>
              <a:rPr lang="en-US" sz="1500" dirty="0">
                <a:solidFill>
                  <a:srgbClr val="262626"/>
                </a:solidFill>
                <a:latin typeface="Arial" panose="020B0604020202020204" pitchFamily="34" charset="0"/>
                <a:cs typeface="Arial" panose="020B0604020202020204" pitchFamily="34" charset="0"/>
              </a:rPr>
              <a:t>Have parents ask co-workers</a:t>
            </a:r>
          </a:p>
          <a:p>
            <a:pPr marL="171450" indent="-171450">
              <a:lnSpc>
                <a:spcPct val="150000"/>
              </a:lnSpc>
              <a:buClr>
                <a:schemeClr val="accent1"/>
              </a:buClr>
              <a:buFont typeface="Arial" panose="020B0604020202020204" pitchFamily="34" charset="0"/>
              <a:buChar char="•"/>
            </a:pPr>
            <a:r>
              <a:rPr lang="en-US" sz="1500" dirty="0">
                <a:solidFill>
                  <a:srgbClr val="262626"/>
                </a:solidFill>
                <a:latin typeface="Arial" panose="020B0604020202020204" pitchFamily="34" charset="0"/>
                <a:cs typeface="Arial" panose="020B0604020202020204" pitchFamily="34" charset="0"/>
              </a:rPr>
              <a:t>Be sure to mark sales delivered or undelivered</a:t>
            </a:r>
          </a:p>
          <a:p>
            <a:pPr marL="171450" indent="-171450">
              <a:lnSpc>
                <a:spcPct val="150000"/>
              </a:lnSpc>
              <a:buClr>
                <a:schemeClr val="accent1"/>
              </a:buClr>
              <a:buFont typeface="Arial" panose="020B0604020202020204" pitchFamily="34" charset="0"/>
              <a:buChar char="•"/>
            </a:pPr>
            <a:r>
              <a:rPr lang="en-US" sz="1500" dirty="0">
                <a:solidFill>
                  <a:srgbClr val="262626"/>
                </a:solidFill>
                <a:latin typeface="Arial" panose="020B0604020202020204" pitchFamily="34" charset="0"/>
                <a:ea typeface="Helvetica Neue Medium" panose="02000503000000020004" pitchFamily="2" charset="0"/>
                <a:cs typeface="Arial" panose="020B0604020202020204" pitchFamily="34" charset="0"/>
              </a:rPr>
              <a:t>Delivered: </a:t>
            </a:r>
            <a:r>
              <a:rPr lang="en-US" sz="1500" dirty="0">
                <a:solidFill>
                  <a:srgbClr val="262626"/>
                </a:solidFill>
                <a:latin typeface="Arial" panose="020B0604020202020204" pitchFamily="34" charset="0"/>
                <a:cs typeface="Arial" panose="020B0604020202020204" pitchFamily="34" charset="0"/>
              </a:rPr>
              <a:t>Check out popcorn in advance, hand over products immediately</a:t>
            </a:r>
          </a:p>
          <a:p>
            <a:pPr marL="171450" indent="-171450">
              <a:lnSpc>
                <a:spcPct val="150000"/>
              </a:lnSpc>
              <a:buClr>
                <a:schemeClr val="accent1"/>
              </a:buClr>
              <a:buFont typeface="Arial" panose="020B0604020202020204" pitchFamily="34" charset="0"/>
              <a:buChar char="•"/>
            </a:pPr>
            <a:r>
              <a:rPr lang="en-US" sz="1500" dirty="0">
                <a:solidFill>
                  <a:srgbClr val="262626"/>
                </a:solidFill>
                <a:latin typeface="Arial" panose="020B0604020202020204" pitchFamily="34" charset="0"/>
                <a:ea typeface="Helvetica Neue Medium" panose="02000503000000020004" pitchFamily="2" charset="0"/>
                <a:cs typeface="Arial" panose="020B0604020202020204" pitchFamily="34" charset="0"/>
              </a:rPr>
              <a:t>Undelivered: </a:t>
            </a:r>
            <a:r>
              <a:rPr lang="en-US" sz="1500" dirty="0">
                <a:solidFill>
                  <a:srgbClr val="262626"/>
                </a:solidFill>
                <a:latin typeface="Arial" panose="020B0604020202020204" pitchFamily="34" charset="0"/>
                <a:cs typeface="Arial" panose="020B0604020202020204" pitchFamily="34" charset="0"/>
              </a:rPr>
              <a:t>Take an order to deliver products later</a:t>
            </a:r>
          </a:p>
        </p:txBody>
      </p:sp>
      <p:sp>
        <p:nvSpPr>
          <p:cNvPr id="17" name="TextBox 16">
            <a:extLst>
              <a:ext uri="{FF2B5EF4-FFF2-40B4-BE49-F238E27FC236}">
                <a16:creationId xmlns:a16="http://schemas.microsoft.com/office/drawing/2014/main" id="{F82BAFFC-7EA8-4959-A269-293249BACA4D}"/>
              </a:ext>
            </a:extLst>
          </p:cNvPr>
          <p:cNvSpPr txBox="1"/>
          <p:nvPr/>
        </p:nvSpPr>
        <p:spPr>
          <a:xfrm>
            <a:off x="1343024" y="1577439"/>
            <a:ext cx="2238375" cy="333296"/>
          </a:xfrm>
          <a:prstGeom prst="rect">
            <a:avLst/>
          </a:prstGeom>
          <a:noFill/>
        </p:spPr>
        <p:txBody>
          <a:bodyPr wrap="square" lIns="0" tIns="0" bIns="0" rtlCol="0" anchor="b">
            <a:spAutoFit/>
          </a:bodyPr>
          <a:lstStyle/>
          <a:p>
            <a:pPr>
              <a:lnSpc>
                <a:spcPct val="120000"/>
              </a:lnSpc>
            </a:pPr>
            <a:r>
              <a:rPr lang="en-US" sz="2000" b="1" spc="100" dirty="0">
                <a:solidFill>
                  <a:srgbClr val="262626"/>
                </a:solidFill>
                <a:latin typeface="Arial" panose="020B0604020202020204" pitchFamily="34" charset="0"/>
                <a:ea typeface="Helvetica Neue Medium" panose="02000503000000020004" pitchFamily="2" charset="0"/>
                <a:cs typeface="Arial" panose="020B0604020202020204" pitchFamily="34" charset="0"/>
              </a:rPr>
              <a:t>ONLINE DIRECT</a:t>
            </a:r>
            <a:endParaRPr lang="fr-FR" sz="2000" b="1" spc="100" dirty="0">
              <a:solidFill>
                <a:srgbClr val="262626"/>
              </a:solidFill>
              <a:latin typeface="Arial" panose="020B0604020202020204" pitchFamily="34" charset="0"/>
              <a:ea typeface="Helvetica Neue Medium" panose="02000503000000020004" pitchFamily="2" charset="0"/>
              <a:cs typeface="Arial" panose="020B0604020202020204" pitchFamily="34" charset="0"/>
            </a:endParaRPr>
          </a:p>
        </p:txBody>
      </p:sp>
      <p:sp>
        <p:nvSpPr>
          <p:cNvPr id="18" name="TextBox 17">
            <a:extLst>
              <a:ext uri="{FF2B5EF4-FFF2-40B4-BE49-F238E27FC236}">
                <a16:creationId xmlns:a16="http://schemas.microsoft.com/office/drawing/2014/main" id="{52C7A491-E92A-4014-AA92-0371F64F899A}"/>
              </a:ext>
            </a:extLst>
          </p:cNvPr>
          <p:cNvSpPr txBox="1"/>
          <p:nvPr/>
        </p:nvSpPr>
        <p:spPr>
          <a:xfrm>
            <a:off x="4976812" y="1575322"/>
            <a:ext cx="3161348" cy="335413"/>
          </a:xfrm>
          <a:prstGeom prst="rect">
            <a:avLst/>
          </a:prstGeom>
          <a:noFill/>
        </p:spPr>
        <p:txBody>
          <a:bodyPr wrap="square" lIns="0" tIns="0" bIns="0" rtlCol="0" anchor="b">
            <a:spAutoFit/>
          </a:bodyPr>
          <a:lstStyle/>
          <a:p>
            <a:pPr>
              <a:lnSpc>
                <a:spcPct val="120000"/>
              </a:lnSpc>
            </a:pPr>
            <a:r>
              <a:rPr lang="en-US" sz="2000" b="1" spc="100" dirty="0">
                <a:solidFill>
                  <a:srgbClr val="262626"/>
                </a:solidFill>
                <a:latin typeface="Arial" panose="020B0604020202020204" pitchFamily="34" charset="0"/>
                <a:ea typeface="Helvetica Neue Medium" panose="02000503000000020004" pitchFamily="2" charset="0"/>
                <a:cs typeface="Arial" panose="020B0604020202020204" pitchFamily="34" charset="0"/>
              </a:rPr>
              <a:t>STOREFRONT SALES</a:t>
            </a:r>
            <a:endParaRPr lang="fr-FR" sz="2000" b="1" spc="100" dirty="0">
              <a:solidFill>
                <a:srgbClr val="262626"/>
              </a:solidFill>
              <a:latin typeface="Arial" panose="020B0604020202020204" pitchFamily="34" charset="0"/>
              <a:ea typeface="Helvetica Neue Medium" panose="02000503000000020004" pitchFamily="2" charset="0"/>
              <a:cs typeface="Arial" panose="020B0604020202020204" pitchFamily="34" charset="0"/>
            </a:endParaRPr>
          </a:p>
        </p:txBody>
      </p:sp>
      <p:sp>
        <p:nvSpPr>
          <p:cNvPr id="19" name="TextBox 18">
            <a:extLst>
              <a:ext uri="{FF2B5EF4-FFF2-40B4-BE49-F238E27FC236}">
                <a16:creationId xmlns:a16="http://schemas.microsoft.com/office/drawing/2014/main" id="{2CF24C50-C927-4875-9B46-0CAF034F1036}"/>
              </a:ext>
            </a:extLst>
          </p:cNvPr>
          <p:cNvSpPr txBox="1"/>
          <p:nvPr/>
        </p:nvSpPr>
        <p:spPr>
          <a:xfrm>
            <a:off x="8610601" y="1577695"/>
            <a:ext cx="2329926" cy="333040"/>
          </a:xfrm>
          <a:prstGeom prst="rect">
            <a:avLst/>
          </a:prstGeom>
          <a:noFill/>
        </p:spPr>
        <p:txBody>
          <a:bodyPr wrap="square" lIns="0" tIns="0" bIns="0" rtlCol="0" anchor="b">
            <a:spAutoFit/>
          </a:bodyPr>
          <a:lstStyle/>
          <a:p>
            <a:pPr>
              <a:lnSpc>
                <a:spcPct val="120000"/>
              </a:lnSpc>
            </a:pPr>
            <a:r>
              <a:rPr lang="en-US" sz="2000" b="1" spc="100" dirty="0">
                <a:solidFill>
                  <a:srgbClr val="262626"/>
                </a:solidFill>
                <a:latin typeface="Arial" panose="020B0604020202020204" pitchFamily="34" charset="0"/>
                <a:ea typeface="Helvetica Neue Medium" panose="02000503000000020004" pitchFamily="2" charset="0"/>
                <a:cs typeface="Arial" panose="020B0604020202020204" pitchFamily="34" charset="0"/>
              </a:rPr>
              <a:t>WAGON SALES</a:t>
            </a:r>
            <a:endParaRPr lang="fr-FR" sz="2000" b="1" spc="100" dirty="0">
              <a:solidFill>
                <a:srgbClr val="262626"/>
              </a:solidFill>
              <a:latin typeface="Arial" panose="020B0604020202020204" pitchFamily="34" charset="0"/>
              <a:ea typeface="Helvetica Neue Medium" panose="02000503000000020004" pitchFamily="2" charset="0"/>
              <a:cs typeface="Arial" panose="020B0604020202020204" pitchFamily="34" charset="0"/>
            </a:endParaRPr>
          </a:p>
        </p:txBody>
      </p:sp>
      <p:sp>
        <p:nvSpPr>
          <p:cNvPr id="2" name="Title 1">
            <a:extLst>
              <a:ext uri="{FF2B5EF4-FFF2-40B4-BE49-F238E27FC236}">
                <a16:creationId xmlns:a16="http://schemas.microsoft.com/office/drawing/2014/main" id="{FDDA65B5-D8A3-D96F-5D9B-2F33B02A3FF1}"/>
              </a:ext>
            </a:extLst>
          </p:cNvPr>
          <p:cNvSpPr txBox="1">
            <a:spLocks/>
          </p:cNvSpPr>
          <p:nvPr/>
        </p:nvSpPr>
        <p:spPr>
          <a:xfrm>
            <a:off x="838200" y="643804"/>
            <a:ext cx="10515600" cy="8230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solidFill>
                  <a:schemeClr val="accent1"/>
                </a:solidFill>
                <a:latin typeface="Arial Black" panose="020B0604020202020204" pitchFamily="34" charset="0"/>
                <a:ea typeface="Helvetica Neue Condensed" panose="02000503000000020004" pitchFamily="2" charset="0"/>
                <a:cs typeface="Arial Black" panose="020B0604020202020204" pitchFamily="34" charset="0"/>
              </a:rPr>
              <a:t>WAYS TO SELL</a:t>
            </a:r>
          </a:p>
        </p:txBody>
      </p:sp>
      <p:sp>
        <p:nvSpPr>
          <p:cNvPr id="8" name="TextBox 7">
            <a:extLst>
              <a:ext uri="{FF2B5EF4-FFF2-40B4-BE49-F238E27FC236}">
                <a16:creationId xmlns:a16="http://schemas.microsoft.com/office/drawing/2014/main" id="{CA9D66F2-B22F-7D05-94DD-154DADC2BD04}"/>
              </a:ext>
            </a:extLst>
          </p:cNvPr>
          <p:cNvSpPr txBox="1"/>
          <p:nvPr/>
        </p:nvSpPr>
        <p:spPr>
          <a:xfrm>
            <a:off x="180108" y="6340261"/>
            <a:ext cx="11679383" cy="276999"/>
          </a:xfrm>
          <a:prstGeom prst="rect">
            <a:avLst/>
          </a:prstGeom>
          <a:noFill/>
        </p:spPr>
        <p:txBody>
          <a:bodyPr wrap="square" rtlCol="0">
            <a:spAutoFit/>
          </a:bodyPr>
          <a:lstStyle/>
          <a:p>
            <a:pPr algn="ctr"/>
            <a:r>
              <a:rPr lang="en-US" sz="1200" dirty="0">
                <a:solidFill>
                  <a:srgbClr val="262626"/>
                </a:solidFill>
                <a:latin typeface="Arial" panose="020B0604020202020204" pitchFamily="34" charset="0"/>
                <a:ea typeface="Helvetica Neue" panose="02000503000000020004" pitchFamily="2" charset="0"/>
                <a:cs typeface="Arial" panose="020B0604020202020204" pitchFamily="34" charset="0"/>
              </a:rPr>
              <a:t>TIP: Always make sure you see a confirmation screen before navigating away</a:t>
            </a:r>
          </a:p>
        </p:txBody>
      </p:sp>
    </p:spTree>
    <p:extLst>
      <p:ext uri="{BB962C8B-B14F-4D97-AF65-F5344CB8AC3E}">
        <p14:creationId xmlns:p14="http://schemas.microsoft.com/office/powerpoint/2010/main" val="3429382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B9B6A-6A45-5AD5-E6E8-56E472800D76}"/>
              </a:ext>
            </a:extLst>
          </p:cNvPr>
          <p:cNvSpPr>
            <a:spLocks noGrp="1"/>
          </p:cNvSpPr>
          <p:nvPr>
            <p:ph type="title"/>
          </p:nvPr>
        </p:nvSpPr>
        <p:spPr>
          <a:xfrm>
            <a:off x="838200" y="643804"/>
            <a:ext cx="10515600" cy="823070"/>
          </a:xfrm>
        </p:spPr>
        <p:txBody>
          <a:bodyPr/>
          <a:lstStyle/>
          <a:p>
            <a:r>
              <a:rPr lang="en-US" sz="5400" b="1" dirty="0">
                <a:solidFill>
                  <a:schemeClr val="accent1"/>
                </a:solidFill>
                <a:latin typeface="Arial Black" panose="020B0604020202020204" pitchFamily="34" charset="0"/>
                <a:ea typeface="Helvetica Neue Condensed" panose="02000503000000020004" pitchFamily="2" charset="0"/>
                <a:cs typeface="Arial Black" panose="020B0604020202020204" pitchFamily="34" charset="0"/>
              </a:rPr>
              <a:t>CREDIT CARDS</a:t>
            </a:r>
          </a:p>
        </p:txBody>
      </p:sp>
      <p:sp>
        <p:nvSpPr>
          <p:cNvPr id="4" name="Content Placeholder 3">
            <a:extLst>
              <a:ext uri="{FF2B5EF4-FFF2-40B4-BE49-F238E27FC236}">
                <a16:creationId xmlns:a16="http://schemas.microsoft.com/office/drawing/2014/main" id="{B4436417-E864-B07D-B5CB-9E69E3B94EE2}"/>
              </a:ext>
            </a:extLst>
          </p:cNvPr>
          <p:cNvSpPr>
            <a:spLocks noGrp="1"/>
          </p:cNvSpPr>
          <p:nvPr>
            <p:ph sz="half" idx="1"/>
          </p:nvPr>
        </p:nvSpPr>
        <p:spPr>
          <a:xfrm>
            <a:off x="838200" y="1608818"/>
            <a:ext cx="6304878" cy="4974862"/>
          </a:xfrm>
        </p:spPr>
        <p:txBody>
          <a:bodyPr lIns="91440" tIns="45720" rIns="91440" bIns="45720" anchor="t"/>
          <a:lstStyle/>
          <a:p>
            <a:pPr marL="0" indent="0">
              <a:buClr>
                <a:schemeClr val="accent1"/>
              </a:buClr>
              <a:buNone/>
            </a:pPr>
            <a:r>
              <a:rPr lang="en-US" b="1" dirty="0">
                <a:solidFill>
                  <a:srgbClr val="262626"/>
                </a:solidFill>
                <a:latin typeface="Arial" panose="020B0604020202020204" pitchFamily="34" charset="0"/>
                <a:ea typeface="Helvetica Neue Medium" panose="02000503000000020004" pitchFamily="2" charset="0"/>
                <a:cs typeface="Arial" panose="020B0604020202020204" pitchFamily="34" charset="0"/>
              </a:rPr>
              <a:t>Tell your customers</a:t>
            </a:r>
          </a:p>
          <a:p>
            <a:pPr marL="0" indent="0">
              <a:buClr>
                <a:schemeClr val="accent1"/>
              </a:buClr>
              <a:buNone/>
            </a:pPr>
            <a:r>
              <a:rPr lang="en-US" b="1" dirty="0">
                <a:solidFill>
                  <a:srgbClr val="262626"/>
                </a:solidFill>
                <a:latin typeface="Arial" panose="020B0604020202020204" pitchFamily="34" charset="0"/>
                <a:ea typeface="Helvetica Neue Medium" panose="02000503000000020004" pitchFamily="2" charset="0"/>
                <a:cs typeface="Arial" panose="020B0604020202020204" pitchFamily="34" charset="0"/>
              </a:rPr>
              <a:t>“We prefer credit/debit”</a:t>
            </a:r>
          </a:p>
          <a:p>
            <a:pPr>
              <a:buClr>
                <a:schemeClr val="accent1"/>
              </a:buClr>
            </a:pPr>
            <a:r>
              <a:rPr lang="en-US" sz="2000" dirty="0">
                <a:solidFill>
                  <a:srgbClr val="262626"/>
                </a:solidFill>
                <a:latin typeface="Arial" panose="020B0604020202020204" pitchFamily="34" charset="0"/>
                <a:cs typeface="Arial" panose="020B0604020202020204" pitchFamily="34" charset="0"/>
              </a:rPr>
              <a:t>Trail’s End pays the credit card fees*</a:t>
            </a:r>
          </a:p>
          <a:p>
            <a:pPr>
              <a:buClr>
                <a:schemeClr val="accent1"/>
              </a:buClr>
            </a:pPr>
            <a:r>
              <a:rPr lang="en-US" sz="2000" dirty="0">
                <a:solidFill>
                  <a:srgbClr val="262626"/>
                </a:solidFill>
                <a:latin typeface="Arial" panose="020B0604020202020204" pitchFamily="34" charset="0"/>
                <a:cs typeface="Arial" panose="020B0604020202020204" pitchFamily="34" charset="0"/>
              </a:rPr>
              <a:t>Scouts receive higher reward points</a:t>
            </a:r>
          </a:p>
          <a:p>
            <a:pPr>
              <a:buClr>
                <a:schemeClr val="accent1"/>
              </a:buClr>
            </a:pPr>
            <a:r>
              <a:rPr lang="en-US" sz="2000" dirty="0">
                <a:solidFill>
                  <a:srgbClr val="262626"/>
                </a:solidFill>
                <a:latin typeface="Arial" panose="020B0604020202020204" pitchFamily="34" charset="0"/>
                <a:cs typeface="Arial" panose="020B0604020202020204" pitchFamily="34" charset="0"/>
              </a:rPr>
              <a:t>Scouts &amp; leaders handle less cash</a:t>
            </a:r>
          </a:p>
          <a:p>
            <a:pPr>
              <a:buClr>
                <a:schemeClr val="accent1"/>
              </a:buClr>
            </a:pPr>
            <a:r>
              <a:rPr lang="en-US" sz="2000" dirty="0">
                <a:solidFill>
                  <a:srgbClr val="262626"/>
                </a:solidFill>
                <a:latin typeface="Arial" panose="020B0604020202020204" pitchFamily="34" charset="0"/>
                <a:cs typeface="Arial" panose="020B0604020202020204" pitchFamily="34" charset="0"/>
              </a:rPr>
              <a:t>TE App works with Square readers or card information can be entered manually</a:t>
            </a:r>
          </a:p>
          <a:p>
            <a:pPr>
              <a:buClr>
                <a:schemeClr val="accent1"/>
              </a:buClr>
            </a:pPr>
            <a:r>
              <a:rPr lang="en-US" sz="2000" dirty="0">
                <a:solidFill>
                  <a:srgbClr val="262626"/>
                </a:solidFill>
                <a:latin typeface="Arial"/>
                <a:cs typeface="Arial"/>
              </a:rPr>
              <a:t>When choosing a Bluetooth reader, you can also accept Apple Pay and Google Pay</a:t>
            </a:r>
          </a:p>
          <a:p>
            <a:pPr>
              <a:buClr>
                <a:schemeClr val="accent1"/>
              </a:buClr>
            </a:pPr>
            <a:r>
              <a:rPr lang="en-US" sz="2000" dirty="0">
                <a:solidFill>
                  <a:srgbClr val="262626"/>
                </a:solidFill>
                <a:latin typeface="Arial" panose="020B0604020202020204" pitchFamily="34" charset="0"/>
                <a:cs typeface="Arial" panose="020B0604020202020204" pitchFamily="34" charset="0"/>
              </a:rPr>
              <a:t>Parents can pay their cash due for wagon sales (Click ‘Pay Now’ on the Wagon Sales screen)**</a:t>
            </a:r>
            <a:endParaRPr lang="en-US" sz="2000" dirty="0">
              <a:solidFill>
                <a:srgbClr val="262626"/>
              </a:solidFill>
              <a:latin typeface="Arial" panose="020B0604020202020204" pitchFamily="34" charset="0"/>
              <a:ea typeface="Helvetica Neue" panose="02000503000000020004" pitchFamily="2" charset="0"/>
              <a:cs typeface="Arial" panose="020B0604020202020204" pitchFamily="34" charset="0"/>
            </a:endParaRPr>
          </a:p>
          <a:p>
            <a:pPr marL="0" indent="0">
              <a:buNone/>
            </a:pPr>
            <a:endParaRPr lang="en-US" dirty="0">
              <a:solidFill>
                <a:srgbClr val="262626"/>
              </a:solidFill>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88C6EDAC-530C-BBE3-4B8F-848A5956DA0F}"/>
              </a:ext>
            </a:extLst>
          </p:cNvPr>
          <p:cNvSpPr txBox="1">
            <a:spLocks/>
          </p:cNvSpPr>
          <p:nvPr/>
        </p:nvSpPr>
        <p:spPr>
          <a:xfrm>
            <a:off x="1042595" y="5915975"/>
            <a:ext cx="6616850" cy="8344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i="1" dirty="0">
                <a:solidFill>
                  <a:srgbClr val="262626"/>
                </a:solidFill>
                <a:latin typeface="Arial" panose="020B0604020202020204" pitchFamily="34" charset="0"/>
                <a:ea typeface="12 pt. Helvetica* 56 Italic   1" panose="02000503000000020004" pitchFamily="2" charset="0"/>
                <a:cs typeface="Arial" panose="020B0604020202020204" pitchFamily="34" charset="0"/>
              </a:rPr>
              <a:t>*TIP: You must use the Trail’s End app for credit card fees to be covered (no need for the Square app)</a:t>
            </a:r>
          </a:p>
          <a:p>
            <a:pPr marL="0" indent="0">
              <a:buFont typeface="Arial" panose="020B0604020202020204" pitchFamily="34" charset="0"/>
              <a:buNone/>
            </a:pPr>
            <a:r>
              <a:rPr lang="en-US" sz="1200" i="1" dirty="0">
                <a:solidFill>
                  <a:srgbClr val="262626"/>
                </a:solidFill>
                <a:latin typeface="Arial" panose="020B0604020202020204" pitchFamily="34" charset="0"/>
                <a:ea typeface="12 pt. Helvetica* 56 Italic   1" panose="02000503000000020004" pitchFamily="2" charset="0"/>
                <a:cs typeface="Arial" panose="020B0604020202020204" pitchFamily="34" charset="0"/>
              </a:rPr>
              <a:t>**NOTE: Using Pay Now does not count as a credit card sale for Trail’s End rewards points</a:t>
            </a:r>
          </a:p>
        </p:txBody>
      </p:sp>
      <p:sp>
        <p:nvSpPr>
          <p:cNvPr id="8" name="Rectangle 7">
            <a:extLst>
              <a:ext uri="{FF2B5EF4-FFF2-40B4-BE49-F238E27FC236}">
                <a16:creationId xmlns:a16="http://schemas.microsoft.com/office/drawing/2014/main" id="{2FE58EFD-B820-9D16-6950-2FA5CFE1FB34}"/>
              </a:ext>
            </a:extLst>
          </p:cNvPr>
          <p:cNvSpPr/>
          <p:nvPr/>
        </p:nvSpPr>
        <p:spPr>
          <a:xfrm>
            <a:off x="7659444" y="0"/>
            <a:ext cx="453255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4398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B9B6A-6A45-5AD5-E6E8-56E472800D76}"/>
              </a:ext>
            </a:extLst>
          </p:cNvPr>
          <p:cNvSpPr>
            <a:spLocks noGrp="1"/>
          </p:cNvSpPr>
          <p:nvPr>
            <p:ph type="title"/>
          </p:nvPr>
        </p:nvSpPr>
        <p:spPr>
          <a:xfrm>
            <a:off x="838200" y="643804"/>
            <a:ext cx="10515600" cy="823070"/>
          </a:xfrm>
        </p:spPr>
        <p:txBody>
          <a:bodyPr/>
          <a:lstStyle/>
          <a:p>
            <a:r>
              <a:rPr lang="en-US" sz="5400" b="1" dirty="0">
                <a:solidFill>
                  <a:schemeClr val="accent1"/>
                </a:solidFill>
                <a:latin typeface="Arial Black" panose="020B0604020202020204" pitchFamily="34" charset="0"/>
                <a:ea typeface="Helvetica Neue Condensed" panose="02000503000000020004" pitchFamily="2" charset="0"/>
                <a:cs typeface="Arial Black" panose="020B0604020202020204" pitchFamily="34" charset="0"/>
              </a:rPr>
              <a:t>GET READY TO SELL</a:t>
            </a:r>
          </a:p>
        </p:txBody>
      </p:sp>
      <p:sp>
        <p:nvSpPr>
          <p:cNvPr id="4" name="Content Placeholder 3">
            <a:extLst>
              <a:ext uri="{FF2B5EF4-FFF2-40B4-BE49-F238E27FC236}">
                <a16:creationId xmlns:a16="http://schemas.microsoft.com/office/drawing/2014/main" id="{B4436417-E864-B07D-B5CB-9E69E3B94EE2}"/>
              </a:ext>
            </a:extLst>
          </p:cNvPr>
          <p:cNvSpPr>
            <a:spLocks noGrp="1"/>
          </p:cNvSpPr>
          <p:nvPr>
            <p:ph sz="half" idx="1"/>
          </p:nvPr>
        </p:nvSpPr>
        <p:spPr>
          <a:xfrm>
            <a:off x="838200" y="1608818"/>
            <a:ext cx="4856018" cy="4661375"/>
          </a:xfrm>
        </p:spPr>
        <p:txBody>
          <a:bodyPr/>
          <a:lstStyle/>
          <a:p>
            <a:pPr marL="0" indent="0">
              <a:buClr>
                <a:schemeClr val="accent1"/>
              </a:buClr>
              <a:buNone/>
            </a:pPr>
            <a:r>
              <a:rPr lang="en-US" b="1" dirty="0">
                <a:solidFill>
                  <a:srgbClr val="262626"/>
                </a:solidFill>
                <a:latin typeface="Arial" panose="020B0604020202020204" pitchFamily="34" charset="0"/>
                <a:ea typeface="Helvetica Neue Medium" panose="02000503000000020004" pitchFamily="2" charset="0"/>
                <a:cs typeface="Arial" panose="020B0604020202020204" pitchFamily="34" charset="0"/>
              </a:rPr>
              <a:t>Perfect Your Sales Pitch</a:t>
            </a:r>
          </a:p>
          <a:p>
            <a:pPr>
              <a:buClr>
                <a:schemeClr val="accent1"/>
              </a:buClr>
            </a:pPr>
            <a:r>
              <a:rPr lang="en-US" sz="2000" dirty="0">
                <a:solidFill>
                  <a:srgbClr val="262626"/>
                </a:solidFill>
                <a:latin typeface="Arial" panose="020B0604020202020204" pitchFamily="34" charset="0"/>
                <a:ea typeface="Helvetica Neue" panose="02000503000000020004" pitchFamily="2" charset="0"/>
                <a:cs typeface="Arial" panose="020B0604020202020204" pitchFamily="34" charset="0"/>
              </a:rPr>
              <a:t>Introduce yourself and where you are from</a:t>
            </a:r>
          </a:p>
          <a:p>
            <a:pPr marL="0" indent="0">
              <a:buClr>
                <a:schemeClr val="accent1"/>
              </a:buClr>
              <a:buNone/>
            </a:pPr>
            <a:r>
              <a:rPr lang="en-US" sz="2000" i="1" dirty="0">
                <a:solidFill>
                  <a:srgbClr val="262626"/>
                </a:solidFill>
                <a:latin typeface="Arial" panose="020B0604020202020204" pitchFamily="34" charset="0"/>
                <a:ea typeface="Helvetica Neue Light" panose="02000403000000020004" pitchFamily="2" charset="0"/>
                <a:cs typeface="Arial" panose="020B0604020202020204" pitchFamily="34" charset="0"/>
              </a:rPr>
              <a:t>Hello, I’m_____ from [Unit #]</a:t>
            </a:r>
          </a:p>
          <a:p>
            <a:pPr>
              <a:buClr>
                <a:schemeClr val="accent1"/>
              </a:buClr>
            </a:pPr>
            <a:r>
              <a:rPr lang="en-US" sz="2000" dirty="0">
                <a:solidFill>
                  <a:srgbClr val="262626"/>
                </a:solidFill>
                <a:latin typeface="Arial" panose="020B0604020202020204" pitchFamily="34" charset="0"/>
                <a:ea typeface="Helvetica Neue" panose="02000503000000020004" pitchFamily="2" charset="0"/>
                <a:cs typeface="Arial" panose="020B0604020202020204" pitchFamily="34" charset="0"/>
              </a:rPr>
              <a:t>Let people know what you are doing</a:t>
            </a:r>
          </a:p>
          <a:p>
            <a:pPr marL="0" indent="0">
              <a:buClr>
                <a:schemeClr val="accent1"/>
              </a:buClr>
              <a:buNone/>
            </a:pPr>
            <a:r>
              <a:rPr lang="en-US" sz="2000" i="1" dirty="0">
                <a:solidFill>
                  <a:srgbClr val="262626"/>
                </a:solidFill>
                <a:latin typeface="Arial" panose="020B0604020202020204" pitchFamily="34" charset="0"/>
                <a:ea typeface="Helvetica Neue Light" panose="02000403000000020004" pitchFamily="2" charset="0"/>
                <a:cs typeface="Arial" panose="020B0604020202020204" pitchFamily="34" charset="0"/>
              </a:rPr>
              <a:t>I’m earning my way to summer camp</a:t>
            </a:r>
          </a:p>
          <a:p>
            <a:pPr>
              <a:buClr>
                <a:schemeClr val="accent1"/>
              </a:buClr>
            </a:pPr>
            <a:r>
              <a:rPr lang="en-US" sz="2000" dirty="0">
                <a:solidFill>
                  <a:srgbClr val="262626"/>
                </a:solidFill>
                <a:latin typeface="Arial" panose="020B0604020202020204" pitchFamily="34" charset="0"/>
                <a:ea typeface="Helvetica Neue" panose="02000503000000020004" pitchFamily="2" charset="0"/>
                <a:cs typeface="Arial" panose="020B0604020202020204" pitchFamily="34" charset="0"/>
              </a:rPr>
              <a:t>Close the sale</a:t>
            </a:r>
          </a:p>
          <a:p>
            <a:pPr marL="0" indent="0">
              <a:buClr>
                <a:schemeClr val="accent1"/>
              </a:buClr>
              <a:buNone/>
            </a:pPr>
            <a:r>
              <a:rPr lang="en-US" sz="2000" i="1" dirty="0">
                <a:solidFill>
                  <a:srgbClr val="262626"/>
                </a:solidFill>
                <a:latin typeface="Arial" panose="020B0604020202020204" pitchFamily="34" charset="0"/>
                <a:ea typeface="Helvetica Neue Light" panose="02000403000000020004" pitchFamily="2" charset="0"/>
                <a:cs typeface="Arial" panose="020B0604020202020204" pitchFamily="34" charset="0"/>
              </a:rPr>
              <a:t>Can I count on your support?</a:t>
            </a:r>
          </a:p>
          <a:p>
            <a:pPr>
              <a:buClr>
                <a:schemeClr val="accent1"/>
              </a:buClr>
            </a:pPr>
            <a:r>
              <a:rPr lang="en-US" sz="2000" dirty="0">
                <a:solidFill>
                  <a:srgbClr val="262626"/>
                </a:solidFill>
                <a:latin typeface="Arial" panose="020B0604020202020204" pitchFamily="34" charset="0"/>
                <a:ea typeface="Helvetica Neue" panose="02000503000000020004" pitchFamily="2" charset="0"/>
                <a:cs typeface="Arial" panose="020B0604020202020204" pitchFamily="34" charset="0"/>
              </a:rPr>
              <a:t>End with a pitch for credit cards</a:t>
            </a:r>
          </a:p>
          <a:p>
            <a:pPr marL="0" indent="0">
              <a:buClr>
                <a:schemeClr val="accent1"/>
              </a:buClr>
              <a:buNone/>
            </a:pPr>
            <a:r>
              <a:rPr lang="en-US" sz="2000" i="1" dirty="0">
                <a:solidFill>
                  <a:srgbClr val="262626"/>
                </a:solidFill>
                <a:latin typeface="Arial" panose="020B0604020202020204" pitchFamily="34" charset="0"/>
                <a:ea typeface="Helvetica Neue Light" panose="02000403000000020004" pitchFamily="2" charset="0"/>
                <a:cs typeface="Arial" panose="020B0604020202020204" pitchFamily="34" charset="0"/>
              </a:rPr>
              <a:t>We prefer credit/debit</a:t>
            </a:r>
          </a:p>
          <a:p>
            <a:pPr marL="0" indent="0">
              <a:buNone/>
            </a:pPr>
            <a:endParaRPr lang="en-US" dirty="0">
              <a:solidFill>
                <a:srgbClr val="262626"/>
              </a:solidFill>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262B7BF1-CF2C-8B49-2067-96C6045ACA45}"/>
              </a:ext>
            </a:extLst>
          </p:cNvPr>
          <p:cNvSpPr>
            <a:spLocks noGrp="1"/>
          </p:cNvSpPr>
          <p:nvPr>
            <p:ph sz="half" idx="2"/>
          </p:nvPr>
        </p:nvSpPr>
        <p:spPr>
          <a:xfrm>
            <a:off x="6172200" y="1636232"/>
            <a:ext cx="5908964" cy="4661375"/>
          </a:xfrm>
        </p:spPr>
        <p:txBody>
          <a:bodyPr lIns="91440" tIns="45720" rIns="91440" bIns="45720" anchor="t"/>
          <a:lstStyle/>
          <a:p>
            <a:pPr marL="0" indent="0">
              <a:buClr>
                <a:schemeClr val="accent1"/>
              </a:buClr>
              <a:buNone/>
            </a:pPr>
            <a:r>
              <a:rPr lang="en-US" b="1" dirty="0">
                <a:solidFill>
                  <a:srgbClr val="262626"/>
                </a:solidFill>
                <a:latin typeface="Arial" panose="020B0604020202020204" pitchFamily="34" charset="0"/>
                <a:ea typeface="Helvetica Neue Medium" panose="02000503000000020004" pitchFamily="2" charset="0"/>
                <a:cs typeface="Arial" panose="020B0604020202020204" pitchFamily="34" charset="0"/>
              </a:rPr>
              <a:t>Sales Tips</a:t>
            </a:r>
          </a:p>
          <a:p>
            <a:pPr>
              <a:buClr>
                <a:schemeClr val="accent1"/>
              </a:buClr>
            </a:pPr>
            <a:r>
              <a:rPr lang="en-US" sz="2000" dirty="0">
                <a:solidFill>
                  <a:srgbClr val="262626"/>
                </a:solidFill>
                <a:latin typeface="Arial"/>
                <a:ea typeface="Helvetica Neue" panose="02000503000000020004" pitchFamily="2" charset="0"/>
                <a:cs typeface="Arial"/>
              </a:rPr>
              <a:t>Always wear your field uniform (Class A)</a:t>
            </a:r>
          </a:p>
          <a:p>
            <a:pPr>
              <a:buClr>
                <a:schemeClr val="accent1"/>
              </a:buClr>
            </a:pPr>
            <a:r>
              <a:rPr lang="en-US" sz="2000" dirty="0">
                <a:solidFill>
                  <a:srgbClr val="262626"/>
                </a:solidFill>
                <a:latin typeface="Arial"/>
                <a:ea typeface="Helvetica Neue" panose="02000503000000020004" pitchFamily="2" charset="0"/>
                <a:cs typeface="Arial"/>
              </a:rPr>
              <a:t>Always speak clearly and say ‘Thank you.”</a:t>
            </a:r>
          </a:p>
          <a:p>
            <a:pPr>
              <a:buClr>
                <a:schemeClr val="accent1"/>
              </a:buClr>
            </a:pPr>
            <a:r>
              <a:rPr lang="en-US" sz="2000" dirty="0">
                <a:solidFill>
                  <a:srgbClr val="262626"/>
                </a:solidFill>
                <a:latin typeface="Arial"/>
                <a:ea typeface="Helvetica Neue" panose="02000503000000020004" pitchFamily="2" charset="0"/>
                <a:cs typeface="Arial"/>
              </a:rPr>
              <a:t>Download the app and login in advance</a:t>
            </a:r>
          </a:p>
          <a:p>
            <a:pPr>
              <a:buClr>
                <a:schemeClr val="accent1"/>
              </a:buClr>
            </a:pPr>
            <a:r>
              <a:rPr lang="en-US" sz="2000" dirty="0">
                <a:solidFill>
                  <a:srgbClr val="262626"/>
                </a:solidFill>
                <a:latin typeface="Arial"/>
                <a:ea typeface="Helvetica Neue" panose="02000503000000020004" pitchFamily="2" charset="0"/>
                <a:cs typeface="Arial"/>
              </a:rPr>
              <a:t>The more people you ask, the greater your sales</a:t>
            </a:r>
          </a:p>
          <a:p>
            <a:pPr>
              <a:buClr>
                <a:schemeClr val="accent1"/>
              </a:buClr>
            </a:pPr>
            <a:r>
              <a:rPr lang="en-US" sz="2000" dirty="0">
                <a:solidFill>
                  <a:srgbClr val="262626"/>
                </a:solidFill>
                <a:latin typeface="Arial"/>
                <a:ea typeface="Helvetica Neue" panose="02000503000000020004" pitchFamily="2" charset="0"/>
                <a:cs typeface="Arial"/>
              </a:rPr>
              <a:t>Know your products</a:t>
            </a:r>
          </a:p>
          <a:p>
            <a:pPr>
              <a:buClr>
                <a:schemeClr val="accent1"/>
              </a:buClr>
            </a:pPr>
            <a:r>
              <a:rPr lang="en-US" sz="2000" dirty="0">
                <a:solidFill>
                  <a:srgbClr val="262626"/>
                </a:solidFill>
                <a:latin typeface="Arial" panose="020B0604020202020204" pitchFamily="34" charset="0"/>
                <a:ea typeface="Helvetica Neue" panose="02000503000000020004" pitchFamily="2" charset="0"/>
                <a:cs typeface="Arial" panose="020B0604020202020204" pitchFamily="34" charset="0"/>
              </a:rPr>
              <a:t>Have an answer ready for “What is your favorite flavor?”</a:t>
            </a:r>
          </a:p>
          <a:p>
            <a:pPr>
              <a:buClr>
                <a:schemeClr val="accent1"/>
              </a:buClr>
            </a:pPr>
            <a:r>
              <a:rPr lang="en-US" sz="2000" dirty="0">
                <a:solidFill>
                  <a:srgbClr val="262626"/>
                </a:solidFill>
                <a:latin typeface="Arial"/>
                <a:ea typeface="Helvetica Neue" panose="02000503000000020004" pitchFamily="2" charset="0"/>
                <a:cs typeface="Arial"/>
              </a:rPr>
              <a:t>Ask the customer to support you/Scouting</a:t>
            </a:r>
          </a:p>
        </p:txBody>
      </p:sp>
      <p:sp>
        <p:nvSpPr>
          <p:cNvPr id="3" name="TextBox 2">
            <a:extLst>
              <a:ext uri="{FF2B5EF4-FFF2-40B4-BE49-F238E27FC236}">
                <a16:creationId xmlns:a16="http://schemas.microsoft.com/office/drawing/2014/main" id="{8C5F86F8-F75D-012F-95E3-698F9F6325B1}"/>
              </a:ext>
            </a:extLst>
          </p:cNvPr>
          <p:cNvSpPr txBox="1"/>
          <p:nvPr/>
        </p:nvSpPr>
        <p:spPr>
          <a:xfrm>
            <a:off x="1035627" y="6131693"/>
            <a:ext cx="9317182" cy="276999"/>
          </a:xfrm>
          <a:prstGeom prst="rect">
            <a:avLst/>
          </a:prstGeom>
          <a:noFill/>
        </p:spPr>
        <p:txBody>
          <a:bodyPr wrap="square" rtlCol="0">
            <a:spAutoFit/>
          </a:bodyPr>
          <a:lstStyle/>
          <a:p>
            <a:pPr algn="ctr"/>
            <a:r>
              <a:rPr lang="en-US" sz="1200" dirty="0">
                <a:latin typeface="Arial" panose="020B0604020202020204" pitchFamily="34" charset="0"/>
                <a:ea typeface="Helvetica Neue" panose="02000503000000020004" pitchFamily="2" charset="0"/>
                <a:cs typeface="Arial" panose="020B0604020202020204" pitchFamily="34" charset="0"/>
              </a:rPr>
              <a:t>Check out the training section of the app for: How to guides, more tips, and resources</a:t>
            </a:r>
          </a:p>
        </p:txBody>
      </p:sp>
      <p:sp>
        <p:nvSpPr>
          <p:cNvPr id="7" name="TextBox 6">
            <a:extLst>
              <a:ext uri="{FF2B5EF4-FFF2-40B4-BE49-F238E27FC236}">
                <a16:creationId xmlns:a16="http://schemas.microsoft.com/office/drawing/2014/main" id="{0A2DC515-2B3D-B484-1A2C-9203FB3F8B1D}"/>
              </a:ext>
            </a:extLst>
          </p:cNvPr>
          <p:cNvSpPr txBox="1"/>
          <p:nvPr/>
        </p:nvSpPr>
        <p:spPr>
          <a:xfrm>
            <a:off x="859464" y="367371"/>
            <a:ext cx="7162318" cy="369332"/>
          </a:xfrm>
          <a:prstGeom prst="rect">
            <a:avLst/>
          </a:prstGeom>
          <a:noFill/>
        </p:spPr>
        <p:txBody>
          <a:bodyPr wrap="square">
            <a:spAutoFit/>
          </a:bodyPr>
          <a:lstStyle/>
          <a:p>
            <a:pPr marL="0" indent="0">
              <a:buClr>
                <a:schemeClr val="accent1"/>
              </a:buClr>
              <a:buNone/>
            </a:pPr>
            <a:r>
              <a:rPr lang="en-US" dirty="0">
                <a:solidFill>
                  <a:srgbClr val="262626"/>
                </a:solidFill>
                <a:latin typeface="Arial" panose="020B0604020202020204" pitchFamily="34" charset="0"/>
                <a:ea typeface="Helvetica Neue" panose="02000503000000020004" pitchFamily="2" charset="0"/>
                <a:cs typeface="Arial" panose="020B0604020202020204" pitchFamily="34" charset="0"/>
              </a:rPr>
              <a:t>CREATE AN ENGAGING &amp; ENERGETIC PITCH FOR THE SALE!</a:t>
            </a:r>
          </a:p>
        </p:txBody>
      </p:sp>
    </p:spTree>
    <p:extLst>
      <p:ext uri="{BB962C8B-B14F-4D97-AF65-F5344CB8AC3E}">
        <p14:creationId xmlns:p14="http://schemas.microsoft.com/office/powerpoint/2010/main" val="2389270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B9B6A-6A45-5AD5-E6E8-56E472800D76}"/>
              </a:ext>
            </a:extLst>
          </p:cNvPr>
          <p:cNvSpPr>
            <a:spLocks noGrp="1"/>
          </p:cNvSpPr>
          <p:nvPr>
            <p:ph type="title"/>
          </p:nvPr>
        </p:nvSpPr>
        <p:spPr>
          <a:xfrm>
            <a:off x="838200" y="643804"/>
            <a:ext cx="10515600" cy="823070"/>
          </a:xfrm>
        </p:spPr>
        <p:txBody>
          <a:bodyPr/>
          <a:lstStyle/>
          <a:p>
            <a:r>
              <a:rPr lang="en-US" sz="5400" b="1" dirty="0">
                <a:solidFill>
                  <a:schemeClr val="accent1"/>
                </a:solidFill>
                <a:latin typeface="Arial Black" panose="020B0604020202020204" pitchFamily="34" charset="0"/>
                <a:ea typeface="Helvetica Neue Condensed" panose="02000503000000020004" pitchFamily="2" charset="0"/>
                <a:cs typeface="Arial Black" panose="020B0604020202020204" pitchFamily="34" charset="0"/>
              </a:rPr>
              <a:t>GET READY TO SELL</a:t>
            </a:r>
          </a:p>
        </p:txBody>
      </p:sp>
      <p:sp>
        <p:nvSpPr>
          <p:cNvPr id="4" name="Content Placeholder 3">
            <a:extLst>
              <a:ext uri="{FF2B5EF4-FFF2-40B4-BE49-F238E27FC236}">
                <a16:creationId xmlns:a16="http://schemas.microsoft.com/office/drawing/2014/main" id="{B4436417-E864-B07D-B5CB-9E69E3B94EE2}"/>
              </a:ext>
            </a:extLst>
          </p:cNvPr>
          <p:cNvSpPr>
            <a:spLocks noGrp="1"/>
          </p:cNvSpPr>
          <p:nvPr>
            <p:ph sz="half" idx="1"/>
          </p:nvPr>
        </p:nvSpPr>
        <p:spPr>
          <a:xfrm>
            <a:off x="838200" y="1608818"/>
            <a:ext cx="6304878" cy="4974862"/>
          </a:xfrm>
        </p:spPr>
        <p:txBody>
          <a:bodyPr/>
          <a:lstStyle/>
          <a:p>
            <a:pPr marL="0" indent="0">
              <a:buClr>
                <a:schemeClr val="accent1"/>
              </a:buClr>
              <a:buNone/>
            </a:pPr>
            <a:r>
              <a:rPr lang="en-US" b="1" dirty="0">
                <a:solidFill>
                  <a:srgbClr val="262626"/>
                </a:solidFill>
                <a:latin typeface="Arial" panose="020B0604020202020204" pitchFamily="34" charset="0"/>
                <a:ea typeface="Helvetica Neue Medium" panose="02000503000000020004" pitchFamily="2" charset="0"/>
                <a:cs typeface="Arial" panose="020B0604020202020204" pitchFamily="34" charset="0"/>
              </a:rPr>
              <a:t>More Tips &amp; Training</a:t>
            </a:r>
          </a:p>
          <a:p>
            <a:pPr>
              <a:buClr>
                <a:schemeClr val="accent1"/>
              </a:buClr>
            </a:pPr>
            <a:r>
              <a:rPr lang="en-US" sz="2000" dirty="0">
                <a:solidFill>
                  <a:srgbClr val="262626"/>
                </a:solidFill>
                <a:latin typeface="Arial" panose="020B0604020202020204" pitchFamily="34" charset="0"/>
                <a:cs typeface="Arial" panose="020B0604020202020204" pitchFamily="34" charset="0"/>
              </a:rPr>
              <a:t>Practice your sales presentation</a:t>
            </a:r>
          </a:p>
          <a:p>
            <a:pPr>
              <a:buClr>
                <a:schemeClr val="accent1"/>
              </a:buClr>
            </a:pPr>
            <a:r>
              <a:rPr lang="en-US" sz="2000" dirty="0">
                <a:solidFill>
                  <a:srgbClr val="262626"/>
                </a:solidFill>
                <a:latin typeface="Arial" panose="020B0604020202020204" pitchFamily="34" charset="0"/>
                <a:ea typeface="Helvetica Neue" panose="02000503000000020004" pitchFamily="2" charset="0"/>
                <a:cs typeface="Arial" panose="020B0604020202020204" pitchFamily="34" charset="0"/>
              </a:rPr>
              <a:t>Never sell alone or enter anyone’s home</a:t>
            </a:r>
          </a:p>
          <a:p>
            <a:pPr>
              <a:buClr>
                <a:schemeClr val="accent1"/>
              </a:buClr>
            </a:pPr>
            <a:r>
              <a:rPr lang="en-US" sz="2000" dirty="0">
                <a:solidFill>
                  <a:srgbClr val="262626"/>
                </a:solidFill>
                <a:latin typeface="Arial" panose="020B0604020202020204" pitchFamily="34" charset="0"/>
                <a:ea typeface="Helvetica Neue" panose="02000503000000020004" pitchFamily="2" charset="0"/>
                <a:cs typeface="Arial" panose="020B0604020202020204" pitchFamily="34" charset="0"/>
              </a:rPr>
              <a:t>Always walk on the sidewalk and/or driveway</a:t>
            </a:r>
          </a:p>
          <a:p>
            <a:pPr>
              <a:buClr>
                <a:schemeClr val="accent1"/>
              </a:buClr>
            </a:pPr>
            <a:r>
              <a:rPr lang="en-US" sz="2000" dirty="0">
                <a:solidFill>
                  <a:srgbClr val="262626"/>
                </a:solidFill>
                <a:latin typeface="Arial" panose="020B0604020202020204" pitchFamily="34" charset="0"/>
                <a:ea typeface="Helvetica Neue" panose="02000503000000020004" pitchFamily="2" charset="0"/>
                <a:cs typeface="Arial" panose="020B0604020202020204" pitchFamily="34" charset="0"/>
              </a:rPr>
              <a:t>Have mom and/or dad take the Trail’s End App or order form to work</a:t>
            </a:r>
          </a:p>
          <a:p>
            <a:pPr>
              <a:buClr>
                <a:schemeClr val="accent1"/>
              </a:buClr>
            </a:pPr>
            <a:r>
              <a:rPr lang="en-US" sz="2000" dirty="0">
                <a:solidFill>
                  <a:srgbClr val="262626"/>
                </a:solidFill>
                <a:latin typeface="Arial" panose="020B0604020202020204" pitchFamily="34" charset="0"/>
                <a:ea typeface="Helvetica Neue" panose="02000503000000020004" pitchFamily="2" charset="0"/>
                <a:cs typeface="Arial" panose="020B0604020202020204" pitchFamily="34" charset="0"/>
              </a:rPr>
              <a:t>Remember, 2 out of 3 people will buy when asked at their door</a:t>
            </a:r>
          </a:p>
          <a:p>
            <a:pPr>
              <a:buClr>
                <a:schemeClr val="accent1"/>
              </a:buClr>
            </a:pPr>
            <a:r>
              <a:rPr lang="en-US" sz="2000" dirty="0">
                <a:solidFill>
                  <a:srgbClr val="262626"/>
                </a:solidFill>
                <a:latin typeface="Arial" panose="020B0604020202020204" pitchFamily="34" charset="0"/>
                <a:ea typeface="Helvetica Neue" panose="02000503000000020004" pitchFamily="2" charset="0"/>
                <a:cs typeface="Arial" panose="020B0604020202020204" pitchFamily="34" charset="0"/>
              </a:rPr>
              <a:t>Set a GOAL!</a:t>
            </a:r>
          </a:p>
          <a:p>
            <a:pPr>
              <a:buClr>
                <a:schemeClr val="accent1"/>
              </a:buClr>
            </a:pPr>
            <a:r>
              <a:rPr lang="en-US" sz="2000" dirty="0">
                <a:solidFill>
                  <a:srgbClr val="262626"/>
                </a:solidFill>
                <a:latin typeface="Arial" panose="020B0604020202020204" pitchFamily="34" charset="0"/>
                <a:ea typeface="Helvetica Neue" panose="02000503000000020004" pitchFamily="2" charset="0"/>
                <a:cs typeface="Arial" panose="020B0604020202020204" pitchFamily="34" charset="0"/>
              </a:rPr>
              <a:t>Plan out how many sales you will need to reach your sales goal. Determine whom you will ask to help you reach your goal</a:t>
            </a:r>
          </a:p>
          <a:p>
            <a:pPr marL="0" indent="0">
              <a:buNone/>
            </a:pPr>
            <a:endParaRPr lang="en-US" dirty="0">
              <a:solidFill>
                <a:srgbClr val="262626"/>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2FE58EFD-B820-9D16-6950-2FA5CFE1FB34}"/>
              </a:ext>
            </a:extLst>
          </p:cNvPr>
          <p:cNvSpPr/>
          <p:nvPr/>
        </p:nvSpPr>
        <p:spPr>
          <a:xfrm>
            <a:off x="7659444" y="1737360"/>
            <a:ext cx="4532555" cy="5120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40136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F02056CC80004B96275BBE4CFCA072" ma:contentTypeVersion="16" ma:contentTypeDescription="Create a new document." ma:contentTypeScope="" ma:versionID="826f1c8b9b223d9d256e1396c50af1f0">
  <xsd:schema xmlns:xsd="http://www.w3.org/2001/XMLSchema" xmlns:xs="http://www.w3.org/2001/XMLSchema" xmlns:p="http://schemas.microsoft.com/office/2006/metadata/properties" xmlns:ns2="19cc450b-4eb7-48b2-bd43-c45f05ace0fd" xmlns:ns3="3a86b662-5b40-4a15-9221-eb3d9cc3dad8" targetNamespace="http://schemas.microsoft.com/office/2006/metadata/properties" ma:root="true" ma:fieldsID="dbd9e48dfdc58d5fb5eb7e225e639c44" ns2:_="" ns3:_="">
    <xsd:import namespace="19cc450b-4eb7-48b2-bd43-c45f05ace0fd"/>
    <xsd:import namespace="3a86b662-5b40-4a15-9221-eb3d9cc3dad8"/>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Tags"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MediaServiceOCR"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cc450b-4eb7-48b2-bd43-c45f05ace0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79308d4-bde5-4dca-adcb-0162404f8635"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86b662-5b40-4a15-9221-eb3d9cc3dad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9a49afb-6467-42eb-a95b-9eff193bd8db}" ma:internalName="TaxCatchAll" ma:showField="CatchAllData" ma:web="3a86b662-5b40-4a15-9221-eb3d9cc3da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3a86b662-5b40-4a15-9221-eb3d9cc3dad8">
      <UserInfo>
        <DisplayName>Caleb Allen</DisplayName>
        <AccountId>2809</AccountId>
        <AccountType/>
      </UserInfo>
      <UserInfo>
        <DisplayName>Becci Ault</DisplayName>
        <AccountId>381</AccountId>
        <AccountType/>
      </UserInfo>
      <UserInfo>
        <DisplayName>Rebecca Lemay</DisplayName>
        <AccountId>1708</AccountId>
        <AccountType/>
      </UserInfo>
    </SharedWithUsers>
    <lcf76f155ced4ddcb4097134ff3c332f xmlns="19cc450b-4eb7-48b2-bd43-c45f05ace0fd">
      <Terms xmlns="http://schemas.microsoft.com/office/infopath/2007/PartnerControls"/>
    </lcf76f155ced4ddcb4097134ff3c332f>
    <TaxCatchAll xmlns="3a86b662-5b40-4a15-9221-eb3d9cc3dad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6371B3-F901-4E63-B02E-0D80BBBCC63A}"/>
</file>

<file path=customXml/itemProps2.xml><?xml version="1.0" encoding="utf-8"?>
<ds:datastoreItem xmlns:ds="http://schemas.openxmlformats.org/officeDocument/2006/customXml" ds:itemID="{6F8581FC-6A18-49DF-A95D-1E4627A5E01A}">
  <ds:schemaRefs>
    <ds:schemaRef ds:uri="http://schemas.microsoft.com/office/2006/metadata/properties"/>
    <ds:schemaRef ds:uri="http://schemas.openxmlformats.org/package/2006/metadata/core-properties"/>
    <ds:schemaRef ds:uri="http://purl.org/dc/terms/"/>
    <ds:schemaRef ds:uri="http://schemas.microsoft.com/office/infopath/2007/PartnerControls"/>
    <ds:schemaRef ds:uri="d6d6a633-f1fc-4d89-852c-5d41c98a8791"/>
    <ds:schemaRef ds:uri="http://schemas.microsoft.com/office/2006/documentManagement/types"/>
    <ds:schemaRef ds:uri="http://purl.org/dc/elements/1.1/"/>
    <ds:schemaRef ds:uri="68b35978-79f5-4da7-a65d-1873ded42904"/>
    <ds:schemaRef ds:uri="http://www.w3.org/XML/1998/namespace"/>
    <ds:schemaRef ds:uri="http://purl.org/dc/dcmitype/"/>
  </ds:schemaRefs>
</ds:datastoreItem>
</file>

<file path=customXml/itemProps3.xml><?xml version="1.0" encoding="utf-8"?>
<ds:datastoreItem xmlns:ds="http://schemas.openxmlformats.org/officeDocument/2006/customXml" ds:itemID="{9A308C4E-324B-45A8-B9E9-2B2C706030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12449</TotalTime>
  <Words>1026</Words>
  <Application>Microsoft Office PowerPoint</Application>
  <PresentationFormat>Widescreen</PresentationFormat>
  <Paragraphs>151</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Helvetica Neue Normal</vt:lpstr>
      <vt:lpstr>Calibri</vt:lpstr>
      <vt:lpstr>Arial</vt:lpstr>
      <vt:lpstr>Arial Black</vt:lpstr>
      <vt:lpstr>Calibri Light</vt:lpstr>
      <vt:lpstr>Office Theme</vt:lpstr>
      <vt:lpstr>TITLE PAGE 2023 UNIT KICKOFF</vt:lpstr>
      <vt:lpstr>WHY SELL POPCORN?</vt:lpstr>
      <vt:lpstr>TRAIL’S END TECHNOLOGY</vt:lpstr>
      <vt:lpstr>NEW THIS YEAR!</vt:lpstr>
      <vt:lpstr>PowerPoint Presentation</vt:lpstr>
      <vt:lpstr>PowerPoint Presentation</vt:lpstr>
      <vt:lpstr>CREDIT CARDS</vt:lpstr>
      <vt:lpstr>GET READY TO SELL</vt:lpstr>
      <vt:lpstr>GET READY TO SELL</vt:lpstr>
      <vt:lpstr>A SUCCESSFUL SALE</vt:lpstr>
      <vt:lpstr>Rewards</vt:lpstr>
      <vt:lpstr>KEY DATES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Arielle Lupinacci</dc:creator>
  <cp:keywords/>
  <dc:description/>
  <cp:lastModifiedBy>Tony Wesley</cp:lastModifiedBy>
  <cp:revision>68</cp:revision>
  <dcterms:created xsi:type="dcterms:W3CDTF">2019-10-22T13:32:28Z</dcterms:created>
  <dcterms:modified xsi:type="dcterms:W3CDTF">2023-07-10T15:21:31Z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0x0101008B00F9710FE1304F90E68D1BCE40B7D0</vt:lpwstr>
  </property>
  <property fmtid="{D5CDD505-2E9C-101B-9397-08002B2CF9AE}" pid="3" name="MediaServiceImageTags">
    <vt:lpwstr/>
  </property>
</Properties>
</file>